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7" r:id="rId1"/>
  </p:sldMasterIdLst>
  <p:sldIdLst>
    <p:sldId id="256" r:id="rId2"/>
    <p:sldId id="264" r:id="rId3"/>
    <p:sldId id="265" r:id="rId4"/>
    <p:sldId id="269" r:id="rId5"/>
    <p:sldId id="266" r:id="rId6"/>
    <p:sldId id="268" r:id="rId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4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6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12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3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3396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59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9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89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810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237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55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ma"/><Relationship Id="rId7" Type="http://schemas.openxmlformats.org/officeDocument/2006/relationships/image" Target="../media/image3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3.wm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5.wma"/><Relationship Id="rId7" Type="http://schemas.openxmlformats.org/officeDocument/2006/relationships/image" Target="../media/image5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5.wm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4024" cy="6858000"/>
          </a:xfrm>
          <a:prstGeom prst="rect">
            <a:avLst/>
          </a:prstGeom>
        </p:spPr>
      </p:pic>
      <p:sp>
        <p:nvSpPr>
          <p:cNvPr id="78" name="TextShape 1"/>
          <p:cNvSpPr txBox="1"/>
          <p:nvPr/>
        </p:nvSpPr>
        <p:spPr>
          <a:xfrm>
            <a:off x="851604" y="1476634"/>
            <a:ext cx="7560840" cy="468052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endParaRPr lang="ru-RU" sz="2800" b="1" strike="noStrike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b="1" strike="noStrike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д/с № </a:t>
            </a:r>
            <a:r>
              <a:rPr lang="ru-RU" sz="2400" b="1" strike="noStrike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5 «Родничок</a:t>
            </a:r>
            <a:r>
              <a:rPr lang="ru-RU" sz="2400" b="1" strike="noStrike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strike="noStrike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 defTabSz="252000">
              <a:lnSpc>
                <a:spcPct val="100000"/>
              </a:lnSpc>
            </a:pPr>
            <a:r>
              <a:rPr lang="ru-RU" sz="2400" b="1" strike="noStrike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комбинированного </a:t>
            </a:r>
            <a:r>
              <a:rPr lang="ru-RU" sz="2400" b="1" strike="noStrike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вида с</a:t>
            </a:r>
            <a:r>
              <a:rPr lang="ru-RU" sz="2400" b="1" strike="noStrike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 Сарыг-Сеп</a:t>
            </a:r>
            <a:r>
              <a:rPr lang="ru-RU" sz="3100" b="1" strike="noStrik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
</a:t>
            </a:r>
            <a:r>
              <a:rPr lang="ru-RU" sz="3100" b="1" strike="noStrike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</a:p>
          <a:p>
            <a:pPr algn="ctr" defTabSz="252000">
              <a:lnSpc>
                <a:spcPct val="100000"/>
              </a:lnSpc>
            </a:pPr>
            <a:r>
              <a:rPr lang="ru-RU" sz="31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 7</a:t>
            </a:r>
            <a:r>
              <a:rPr lang="ru-RU" sz="3100" b="1" strike="noStrike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100" b="1" strike="noStrike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3100" b="1" strike="noStrike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февраля</a:t>
            </a:r>
            <a:r>
              <a:rPr lang="en-US" sz="3100" b="1" strike="noStrike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100" b="1" strike="noStrike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 defTabSz="252000">
              <a:lnSpc>
                <a:spcPct val="100000"/>
              </a:lnSpc>
            </a:pPr>
            <a:r>
              <a:rPr lang="ru-RU" sz="3100" b="1" strike="noStrike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средняя группа (4-</a:t>
            </a:r>
            <a:r>
              <a:rPr lang="ru-RU" sz="31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1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strike="noStrike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лет)</a:t>
            </a:r>
            <a:r>
              <a:rPr lang="ru-RU" sz="4400" b="1" strike="noStrik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ru-RU" sz="4800" b="1" strike="noStrike" dirty="0">
                <a:ln w="1270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Тема: </a:t>
            </a:r>
            <a:r>
              <a:rPr lang="ru-RU" sz="7200" b="1" strike="noStrike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«</a:t>
            </a:r>
            <a:r>
              <a:rPr lang="ru-RU" sz="72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23 февраля</a:t>
            </a:r>
            <a:r>
              <a:rPr lang="ru-RU" sz="7200" b="1" strike="noStrike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»</a:t>
            </a:r>
            <a:endParaRPr lang="ru-RU" sz="1800" b="1" strike="noStrike" dirty="0">
              <a:ln w="1270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2713120" y="4293096"/>
            <a:ext cx="6400440" cy="769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Выполнил:</a:t>
            </a:r>
          </a:p>
          <a:p>
            <a:pPr algn="r"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 музыкальный руководитель</a:t>
            </a:r>
          </a:p>
          <a:p>
            <a:pPr algn="r"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800" spc="-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Салчак</a:t>
            </a:r>
            <a:r>
              <a:rPr lang="ru-RU" sz="2800" spc="-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 М</a:t>
            </a:r>
            <a:r>
              <a:rPr lang="ru-RU" sz="2800" b="0" strike="noStrike" spc="-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.С.</a:t>
            </a:r>
            <a:endParaRPr lang="ru-RU" sz="2800" b="0" strike="noStrike" spc="-1" dirty="0">
              <a:solidFill>
                <a:schemeClr val="accent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8" name="TextShape 1"/>
          <p:cNvSpPr txBox="1"/>
          <p:nvPr/>
        </p:nvSpPr>
        <p:spPr>
          <a:xfrm>
            <a:off x="851604" y="1713829"/>
            <a:ext cx="7560840" cy="468052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endParaRPr lang="ru-RU" sz="2800" b="1" strike="noStrike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ru-RU" sz="28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1371600" y="4869000"/>
            <a:ext cx="6400440" cy="769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endParaRPr lang="ru-RU" sz="28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1564" y="456079"/>
            <a:ext cx="4498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Разминка под музыку: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486190"/>
            <a:ext cx="60083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i="1" spc="-1" dirty="0">
                <a:uFill>
                  <a:solidFill>
                    <a:srgbClr val="FFFFFF"/>
                  </a:solidFill>
                </a:uFill>
              </a:rPr>
              <a:t>Выполнять </a:t>
            </a:r>
            <a:r>
              <a:rPr lang="ru-RU" sz="2800" i="1" spc="-1" dirty="0" smtClean="0">
                <a:uFill>
                  <a:solidFill>
                    <a:srgbClr val="FFFFFF"/>
                  </a:solidFill>
                </a:uFill>
              </a:rPr>
              <a:t>марш и бег </a:t>
            </a:r>
          </a:p>
          <a:p>
            <a:pPr algn="ctr">
              <a:lnSpc>
                <a:spcPct val="100000"/>
              </a:lnSpc>
            </a:pPr>
            <a:r>
              <a:rPr lang="ru-RU" sz="2800" i="1" spc="-1" dirty="0">
                <a:uFill>
                  <a:solidFill>
                    <a:srgbClr val="FFFFFF"/>
                  </a:solidFill>
                </a:uFill>
              </a:rPr>
              <a:t>п</a:t>
            </a:r>
            <a:r>
              <a:rPr lang="ru-RU" sz="2800" i="1" spc="-1" dirty="0" smtClean="0">
                <a:uFill>
                  <a:solidFill>
                    <a:srgbClr val="FFFFFF"/>
                  </a:solidFill>
                </a:uFill>
              </a:rPr>
              <a:t>од музыку</a:t>
            </a:r>
            <a:r>
              <a:rPr lang="ru-RU" sz="2800" i="1" spc="-1" dirty="0"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>
              <a:lnSpc>
                <a:spcPct val="100000"/>
              </a:lnSpc>
            </a:pPr>
            <a:endParaRPr lang="ru-RU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" name="Marsh_i_beg_-_Marsh_i_beg_(Gybka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373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43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9" name="TextShape 2"/>
          <p:cNvSpPr txBox="1"/>
          <p:nvPr/>
        </p:nvSpPr>
        <p:spPr>
          <a:xfrm>
            <a:off x="1371600" y="4869000"/>
            <a:ext cx="6400440" cy="769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endParaRPr lang="ru-RU" sz="28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404664"/>
            <a:ext cx="6321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Слушание песен на 23 февраля: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04008" y="1893094"/>
            <a:ext cx="46805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i="1" spc="-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</a:rPr>
              <a:t>«Мальчишки играют</a:t>
            </a:r>
          </a:p>
          <a:p>
            <a:pPr algn="ctr">
              <a:lnSpc>
                <a:spcPct val="100000"/>
              </a:lnSpc>
            </a:pPr>
            <a:r>
              <a:rPr lang="ru-RU" sz="2800" i="1" spc="-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</a:rPr>
              <a:t> в солдатов»</a:t>
            </a:r>
            <a:endParaRPr lang="ru-RU" sz="2800" i="1" spc="-1" dirty="0">
              <a:solidFill>
                <a:schemeClr val="accent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ru-RU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5159" y="1985427"/>
            <a:ext cx="249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«Три танкиста»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Три танкист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07000" y="3225552"/>
            <a:ext cx="609600" cy="609600"/>
          </a:xfrm>
          <a:prstGeom prst="rect">
            <a:avLst/>
          </a:prstGeom>
        </p:spPr>
      </p:pic>
      <p:pic>
        <p:nvPicPr>
          <p:cNvPr id="6" name="Мальчишки играют в солдатов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95256" y="3134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807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73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80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8" name="TextShape 1"/>
          <p:cNvSpPr txBox="1"/>
          <p:nvPr/>
        </p:nvSpPr>
        <p:spPr>
          <a:xfrm>
            <a:off x="539552" y="1263262"/>
            <a:ext cx="8784976" cy="4109953"/>
          </a:xfrm>
          <a:prstGeom prst="rect">
            <a:avLst/>
          </a:prstGeom>
          <a:noFill/>
          <a:ln>
            <a:noFill/>
          </a:ln>
        </p:spPr>
        <p:txBody>
          <a:bodyPr numCol="2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endParaRPr lang="ru-RU" sz="2000" dirty="0" smtClean="0">
              <a:solidFill>
                <a:srgbClr val="1A1A1A"/>
              </a:solidFill>
            </a:endParaRPr>
          </a:p>
          <a:p>
            <a:pPr>
              <a:lnSpc>
                <a:spcPct val="100000"/>
              </a:lnSpc>
            </a:pPr>
            <a:endParaRPr lang="ru-RU" sz="2000" dirty="0">
              <a:solidFill>
                <a:srgbClr val="1A1A1A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1A1A1A"/>
                </a:solidFill>
              </a:rPr>
              <a:t>Россия </a:t>
            </a:r>
            <a:r>
              <a:rPr lang="ru-RU" sz="2000" dirty="0">
                <a:solidFill>
                  <a:srgbClr val="1A1A1A"/>
                </a:solidFill>
              </a:rPr>
              <a:t>- огромная страна,</a:t>
            </a:r>
            <a:br>
              <a:rPr lang="ru-RU" sz="2000" dirty="0">
                <a:solidFill>
                  <a:srgbClr val="1A1A1A"/>
                </a:solidFill>
              </a:rPr>
            </a:br>
            <a:r>
              <a:rPr lang="ru-RU" sz="2000" dirty="0">
                <a:solidFill>
                  <a:srgbClr val="1A1A1A"/>
                </a:solidFill>
              </a:rPr>
              <a:t>В ней армия отважна и сильна,</a:t>
            </a:r>
            <a:br>
              <a:rPr lang="ru-RU" sz="2000" dirty="0">
                <a:solidFill>
                  <a:srgbClr val="1A1A1A"/>
                </a:solidFill>
              </a:rPr>
            </a:br>
            <a:r>
              <a:rPr lang="ru-RU" sz="2000" dirty="0">
                <a:solidFill>
                  <a:srgbClr val="1A1A1A"/>
                </a:solidFill>
              </a:rPr>
              <a:t>Мальчишки смелые растут,</a:t>
            </a:r>
            <a:br>
              <a:rPr lang="ru-RU" sz="2000" dirty="0">
                <a:solidFill>
                  <a:srgbClr val="1A1A1A"/>
                </a:solidFill>
              </a:rPr>
            </a:br>
            <a:r>
              <a:rPr lang="ru-RU" sz="2000" dirty="0">
                <a:solidFill>
                  <a:srgbClr val="1A1A1A"/>
                </a:solidFill>
              </a:rPr>
              <a:t>И вовремя на помощь ей придут.</a:t>
            </a:r>
            <a:br>
              <a:rPr lang="ru-RU" sz="2000" dirty="0">
                <a:solidFill>
                  <a:srgbClr val="1A1A1A"/>
                </a:solidFill>
              </a:rPr>
            </a:br>
            <a:r>
              <a:rPr lang="ru-RU" sz="2000" dirty="0">
                <a:solidFill>
                  <a:srgbClr val="1A1A1A"/>
                </a:solidFill>
              </a:rPr>
              <a:t/>
            </a:r>
            <a:br>
              <a:rPr lang="ru-RU" sz="2000" dirty="0">
                <a:solidFill>
                  <a:srgbClr val="1A1A1A"/>
                </a:solidFill>
              </a:rPr>
            </a:br>
            <a:r>
              <a:rPr lang="ru-RU" sz="2000" dirty="0">
                <a:solidFill>
                  <a:srgbClr val="1A1A1A"/>
                </a:solidFill>
              </a:rPr>
              <a:t>Припев:</a:t>
            </a:r>
            <a:br>
              <a:rPr lang="ru-RU" sz="2000" dirty="0">
                <a:solidFill>
                  <a:srgbClr val="1A1A1A"/>
                </a:solidFill>
              </a:rPr>
            </a:br>
            <a:r>
              <a:rPr lang="ru-RU" sz="2000" dirty="0">
                <a:solidFill>
                  <a:srgbClr val="1A1A1A"/>
                </a:solidFill>
              </a:rPr>
              <a:t>Мы только немного подрастем,</a:t>
            </a:r>
            <a:br>
              <a:rPr lang="ru-RU" sz="2000" dirty="0">
                <a:solidFill>
                  <a:srgbClr val="1A1A1A"/>
                </a:solidFill>
              </a:rPr>
            </a:br>
            <a:r>
              <a:rPr lang="ru-RU" sz="2000" dirty="0">
                <a:solidFill>
                  <a:srgbClr val="1A1A1A"/>
                </a:solidFill>
              </a:rPr>
              <a:t>Мы в армию российскую пойдем.</a:t>
            </a:r>
            <a:br>
              <a:rPr lang="ru-RU" sz="2000" dirty="0">
                <a:solidFill>
                  <a:srgbClr val="1A1A1A"/>
                </a:solidFill>
              </a:rPr>
            </a:br>
            <a:r>
              <a:rPr lang="ru-RU" sz="2000" dirty="0">
                <a:solidFill>
                  <a:srgbClr val="1A1A1A"/>
                </a:solidFill>
              </a:rPr>
              <a:t>Мы будем доблестно служить,</a:t>
            </a:r>
            <a:br>
              <a:rPr lang="ru-RU" sz="2000" dirty="0">
                <a:solidFill>
                  <a:srgbClr val="1A1A1A"/>
                </a:solidFill>
              </a:rPr>
            </a:br>
            <a:r>
              <a:rPr lang="ru-RU" sz="2000" dirty="0">
                <a:solidFill>
                  <a:srgbClr val="1A1A1A"/>
                </a:solidFill>
              </a:rPr>
              <a:t>И Родиной мы будем дорожить.</a:t>
            </a:r>
            <a:br>
              <a:rPr lang="ru-RU" sz="2000" dirty="0">
                <a:solidFill>
                  <a:srgbClr val="1A1A1A"/>
                </a:solidFill>
              </a:rPr>
            </a:br>
            <a:r>
              <a:rPr lang="ru-RU" sz="2000" dirty="0">
                <a:solidFill>
                  <a:srgbClr val="1A1A1A"/>
                </a:solidFill>
              </a:rPr>
              <a:t/>
            </a:r>
            <a:br>
              <a:rPr lang="ru-RU" sz="2000" dirty="0">
                <a:solidFill>
                  <a:srgbClr val="1A1A1A"/>
                </a:solidFill>
              </a:rPr>
            </a:br>
            <a:endParaRPr lang="ru-RU" sz="2000" dirty="0" smtClean="0">
              <a:solidFill>
                <a:srgbClr val="1A1A1A"/>
              </a:solidFill>
            </a:endParaRPr>
          </a:p>
          <a:p>
            <a:pPr>
              <a:lnSpc>
                <a:spcPct val="100000"/>
              </a:lnSpc>
            </a:pPr>
            <a:endParaRPr lang="ru-RU" sz="2000" dirty="0">
              <a:solidFill>
                <a:srgbClr val="1A1A1A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1A1A1A"/>
                </a:solidFill>
              </a:rPr>
              <a:t>Мальчишка </a:t>
            </a:r>
            <a:r>
              <a:rPr lang="ru-RU" sz="2000" dirty="0">
                <a:solidFill>
                  <a:srgbClr val="1A1A1A"/>
                </a:solidFill>
              </a:rPr>
              <a:t>– будущий солдат</a:t>
            </a:r>
            <a:br>
              <a:rPr lang="ru-RU" sz="2000" dirty="0">
                <a:solidFill>
                  <a:srgbClr val="1A1A1A"/>
                </a:solidFill>
              </a:rPr>
            </a:br>
            <a:r>
              <a:rPr lang="ru-RU" sz="2000" dirty="0">
                <a:solidFill>
                  <a:srgbClr val="1A1A1A"/>
                </a:solidFill>
              </a:rPr>
              <a:t>И хода нет ему назад.</a:t>
            </a:r>
            <a:br>
              <a:rPr lang="ru-RU" sz="2000" dirty="0">
                <a:solidFill>
                  <a:srgbClr val="1A1A1A"/>
                </a:solidFill>
              </a:rPr>
            </a:br>
            <a:r>
              <a:rPr lang="ru-RU" sz="2000" dirty="0">
                <a:solidFill>
                  <a:srgbClr val="1A1A1A"/>
                </a:solidFill>
              </a:rPr>
              <a:t>Мальчишка – будущий герой</a:t>
            </a:r>
            <a:br>
              <a:rPr lang="ru-RU" sz="2000" dirty="0">
                <a:solidFill>
                  <a:srgbClr val="1A1A1A"/>
                </a:solidFill>
              </a:rPr>
            </a:br>
            <a:r>
              <a:rPr lang="ru-RU" sz="2000" dirty="0">
                <a:solidFill>
                  <a:srgbClr val="1A1A1A"/>
                </a:solidFill>
              </a:rPr>
              <a:t>И за друзей всегда горой!</a:t>
            </a:r>
            <a:br>
              <a:rPr lang="ru-RU" sz="2000" dirty="0">
                <a:solidFill>
                  <a:srgbClr val="1A1A1A"/>
                </a:solidFill>
              </a:rPr>
            </a:br>
            <a:r>
              <a:rPr lang="ru-RU" sz="2000" dirty="0">
                <a:solidFill>
                  <a:srgbClr val="1A1A1A"/>
                </a:solidFill>
              </a:rPr>
              <a:t/>
            </a:r>
            <a:br>
              <a:rPr lang="ru-RU" sz="2000" dirty="0">
                <a:solidFill>
                  <a:srgbClr val="1A1A1A"/>
                </a:solidFill>
              </a:rPr>
            </a:br>
            <a:r>
              <a:rPr lang="ru-RU" sz="2000" dirty="0">
                <a:solidFill>
                  <a:srgbClr val="1A1A1A"/>
                </a:solidFill>
              </a:rPr>
              <a:t>Припев.</a:t>
            </a:r>
            <a:endParaRPr lang="ru-RU" sz="200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1371600" y="4869000"/>
            <a:ext cx="6400440" cy="769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endParaRPr lang="ru-RU" sz="28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6677" y="186437"/>
            <a:ext cx="31591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Разучить песню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«Будущий солдат»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63263"/>
            <a:ext cx="7632848" cy="33855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ru-RU" sz="1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28335"/>
              </p:ext>
            </p:extLst>
          </p:nvPr>
        </p:nvGraphicFramePr>
        <p:xfrm>
          <a:off x="641444" y="1123647"/>
          <a:ext cx="8229600" cy="7162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581561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rgbClr val="1A1A1A"/>
                          </a:solidFill>
                          <a:effectLst/>
                          <a:latin typeface="Verdana"/>
                        </a:rPr>
                        <a:t>Слова:</a:t>
                      </a:r>
                      <a:r>
                        <a:rPr lang="ru-RU" sz="1400" dirty="0">
                          <a:solidFill>
                            <a:srgbClr val="1A1A1A"/>
                          </a:solidFill>
                          <a:effectLst/>
                          <a:latin typeface="Verdana"/>
                        </a:rPr>
                        <a:t> А.И. </a:t>
                      </a:r>
                      <a:r>
                        <a:rPr lang="ru-RU" sz="1400" dirty="0" err="1">
                          <a:solidFill>
                            <a:srgbClr val="1A1A1A"/>
                          </a:solidFill>
                          <a:effectLst/>
                          <a:latin typeface="Verdana"/>
                        </a:rPr>
                        <a:t>Пилецкая</a:t>
                      </a:r>
                      <a:r>
                        <a:rPr lang="ru-RU" sz="1400" dirty="0">
                          <a:solidFill>
                            <a:srgbClr val="1A1A1A"/>
                          </a:solidFill>
                          <a:effectLst/>
                          <a:latin typeface="Verdana"/>
                        </a:rPr>
                        <a:t/>
                      </a:r>
                      <a:br>
                        <a:rPr lang="ru-RU" sz="1400" dirty="0">
                          <a:solidFill>
                            <a:srgbClr val="1A1A1A"/>
                          </a:solidFill>
                          <a:effectLst/>
                          <a:latin typeface="Verdana"/>
                        </a:rPr>
                      </a:br>
                      <a:r>
                        <a:rPr lang="ru-RU" sz="1400" b="1" i="1" dirty="0">
                          <a:solidFill>
                            <a:srgbClr val="1A1A1A"/>
                          </a:solidFill>
                          <a:effectLst/>
                          <a:latin typeface="Verdana"/>
                        </a:rPr>
                        <a:t>Музыка:</a:t>
                      </a:r>
                      <a:r>
                        <a:rPr lang="ru-RU" sz="1400" dirty="0">
                          <a:solidFill>
                            <a:srgbClr val="1A1A1A"/>
                          </a:solidFill>
                          <a:effectLst/>
                          <a:latin typeface="Verdana"/>
                        </a:rPr>
                        <a:t> Д. Трубачев, В. </a:t>
                      </a:r>
                      <a:r>
                        <a:rPr lang="ru-RU" sz="1400" dirty="0" smtClean="0">
                          <a:solidFill>
                            <a:srgbClr val="1A1A1A"/>
                          </a:solidFill>
                          <a:effectLst/>
                          <a:latin typeface="Verdana"/>
                        </a:rPr>
                        <a:t>Трубачева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1A1A1A"/>
                          </a:solidFill>
                          <a:effectLst/>
                          <a:latin typeface="Verdana"/>
                        </a:rPr>
                        <a:t>«Будущий</a:t>
                      </a:r>
                      <a:r>
                        <a:rPr lang="ru-RU" sz="1400" baseline="0" dirty="0" smtClean="0">
                          <a:solidFill>
                            <a:srgbClr val="1A1A1A"/>
                          </a:solidFill>
                          <a:effectLst/>
                          <a:latin typeface="Verdana"/>
                        </a:rPr>
                        <a:t> солдат»</a:t>
                      </a:r>
                      <a:endParaRPr lang="ru-RU" sz="1400" dirty="0">
                        <a:solidFill>
                          <a:srgbClr val="1A1A1A"/>
                        </a:solidFill>
                        <a:effectLst/>
                        <a:latin typeface="Verdana"/>
                      </a:endParaRPr>
                    </a:p>
                  </a:txBody>
                  <a:tcPr marL="19050" marR="19050" marT="2857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1" name="Buducshij_sold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66144" y="4209598"/>
            <a:ext cx="609600" cy="609600"/>
          </a:xfrm>
          <a:prstGeom prst="rect">
            <a:avLst/>
          </a:prstGeom>
        </p:spPr>
      </p:pic>
      <p:pic>
        <p:nvPicPr>
          <p:cNvPr id="12" name="Buducshij_soldat_minu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88376" y="4189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848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655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22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9" name="TextShape 2"/>
          <p:cNvSpPr txBox="1"/>
          <p:nvPr/>
        </p:nvSpPr>
        <p:spPr>
          <a:xfrm>
            <a:off x="1371600" y="4869000"/>
            <a:ext cx="6400440" cy="769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endParaRPr lang="ru-RU" sz="28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640" y="4046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Поиграйте с детьми</a:t>
            </a:r>
          </a:p>
          <a:p>
            <a:pPr lvl="0"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игру на ускорение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ance for kids. Наше всё! - Танец-игра с ускорением для детей _Мы пойдём налево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9120" y="3368040"/>
            <a:ext cx="609600" cy="609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5816" y="2420888"/>
            <a:ext cx="4158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«Мы пойдём налево….»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3798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2"/>
          <p:cNvSpPr txBox="1"/>
          <p:nvPr/>
        </p:nvSpPr>
        <p:spPr>
          <a:xfrm>
            <a:off x="1371600" y="4869000"/>
            <a:ext cx="6400440" cy="769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endParaRPr lang="ru-RU" sz="28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84" y="282936"/>
            <a:ext cx="7016824" cy="450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623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ф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4985</TotalTime>
  <Words>75</Words>
  <Application>Microsoft Office PowerPoint</Application>
  <PresentationFormat>Экран (4:3)</PresentationFormat>
  <Paragraphs>28</Paragraphs>
  <Slides>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фон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Dom17</cp:lastModifiedBy>
  <cp:revision>80</cp:revision>
  <dcterms:created xsi:type="dcterms:W3CDTF">2017-09-25T05:51:55Z</dcterms:created>
  <dcterms:modified xsi:type="dcterms:W3CDTF">2022-02-07T15:41:48Z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