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ДОУ №5\Desktop\c6aemH3arVM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14348" y="357166"/>
            <a:ext cx="8429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 учреждение  детский сад № 5 «Родничок» комбинированного вида с. Сарыг-Сеп  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2357431"/>
            <a:ext cx="67865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Физическая культура в дистанционных условиях. Занимаемся дома с родителями.</a:t>
            </a:r>
          </a:p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Для средней группы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4813994"/>
            <a:ext cx="66437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руководитель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физическому воспитанию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ДОУ №5\Desktop\c6aemH3arVM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928926" y="1071546"/>
            <a:ext cx="592935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Ходьба в колонне по одному;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по сигналу переходим на ходьбу на носках, руки за голову;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обычная ходьба, руки в стороны;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переход на бег врассыпную.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ходьба и бег в чередовании.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c6aemH3arVM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786050" y="857232"/>
            <a:ext cx="607223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с платочком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Исходное положение: стоя, ноги на ширине</a:t>
            </a:r>
            <a:r>
              <a:rPr lang="ru-RU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ступни, платочек в обеих руках, хват за концы</a:t>
            </a:r>
            <a:r>
              <a:rPr lang="ru-RU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сверху.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Поднять платочек вперед, вверх, вперед,</a:t>
            </a:r>
            <a:r>
              <a:rPr lang="ru-RU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вернуться в и. п. (5-6 раз).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И. п.: ноги на ширине плеч, платочек в правой</a:t>
            </a:r>
            <a:r>
              <a:rPr lang="ru-RU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Поворот вправо (влево), взмахнуть платочком,</a:t>
            </a:r>
            <a:r>
              <a:rPr lang="ru-RU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вернуться в и.п.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Переложить платочек в левую руку</a:t>
            </a:r>
            <a:r>
              <a:rPr lang="ru-RU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(по 4 раза).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c6aemH3arVM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488" y="785795"/>
            <a:ext cx="607223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3.И. п.: ноги на ширине ступни, платочек в обеих руках, хват сверху за концы. </a:t>
            </a:r>
            <a:endParaRPr kumimoji="0" lang="ru-RU" sz="2400" b="0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Присесть, платочек вперед, встать, опустить платочек, вернуться в и. п. (5-6 раз).</a:t>
            </a:r>
            <a:endParaRPr kumimoji="0" lang="ru-RU" sz="2400" b="0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И. п.: ноги врозь, платочек у груди. Наклон вперед, помахать платочком вправо-влево.</a:t>
            </a:r>
            <a:endParaRPr kumimoji="0" lang="ru-RU" sz="2400" b="0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Поднять вверх, вернуться в и. п.</a:t>
            </a:r>
            <a:endParaRPr kumimoji="0" lang="ru-RU" sz="2400" b="0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5.И. п.: ноги на ширине ступни, платочек в правой руке. </a:t>
            </a:r>
            <a:endParaRPr kumimoji="0" lang="ru-RU" sz="2400" b="0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Прыжки на месте и вокруг себя в чередовании с ходьбой (по 20 прыжков, повторить 2-3 раза).</a:t>
            </a:r>
            <a:endParaRPr kumimoji="0" lang="ru-RU" sz="2400" b="0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c6aemH3arVM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928926" y="1200328"/>
            <a:ext cx="585791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Игровое упражнение «Поймай комара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Мама берёт палку  длиной 1 – 1,5 м и привязывает к нему комара, сделанного из бумаги, затем кружит его над головой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ребѐнка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он подпрыгивает и старается поймать его обеими руками.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271</Words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3</cp:revision>
  <dcterms:created xsi:type="dcterms:W3CDTF">2022-02-06T07:32:49Z</dcterms:created>
  <dcterms:modified xsi:type="dcterms:W3CDTF">2022-02-06T10:34:53Z</dcterms:modified>
</cp:coreProperties>
</file>