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1071546"/>
            <a:ext cx="85011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 детский сад № 5 «Родничок» комбинированного вида с. Сарыг-Сеп  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2428868"/>
            <a:ext cx="72152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Физическая культура в дистанционных условиях. Занимаемся дома с родителями.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старшей группы</a:t>
            </a:r>
            <a:endParaRPr lang="ru-RU" sz="24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1436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42976" y="1571612"/>
            <a:ext cx="71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Ходьба на месте, по комнате; на сигнал «Великаны» - остановиться и встать на носки, руки вверх, потянуться; на сигнал: «Гномы!» - присесть, руки положить на колени. Задания чередовать с ходьбой. Бег на месте, по комнате - квартире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1565196"/>
            <a:ext cx="7572428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с мячом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п. - стойка ноги на ширине ступни, мяч вниз. 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Мяч вверх,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поднимaяcь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носки, вниз,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вернуться в исходное положение (4-5 раз).</a:t>
            </a:r>
            <a:r>
              <a:rPr lang="ru-RU" sz="2400" i="1" dirty="0" smtClean="0"/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И. п. - стойка ноги на ширине плеч, мяч в согнутых руках перед собой. Наклон вперед, прокатить мяч вокруг правой (левой) ноги, выпрямиться, вернуться в исходное положение (по 3 раза в каждую сторону)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1565196"/>
            <a:ext cx="757242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71538" y="1643050"/>
            <a:ext cx="728667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п. стойка, мяч внизу в обеих руках,</a:t>
            </a: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подняться на носки, мяч поднять над головой, вдох; вернуться в и. п., мяч</a:t>
            </a: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«вниз»,выдох. 4– 6 раз.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п. Ноги на ширине стопы, руки в стороны, мяч в правой руке,</a:t>
            </a: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 вытянуть вперед, мяч переложить в левую руку, выдох;</a:t>
            </a: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руки развести в стороны, вдох руки вытянуть вперед, мяч переложить в правую руку, и. п. выдох. 4– 6 раз.</a:t>
            </a:r>
          </a:p>
          <a:p>
            <a:pPr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И. п. стойка, мяч перед грудью. Подбрасывание мяча вверх. Дыхание произвольное. 4– 6 раз.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1565196"/>
            <a:ext cx="757242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142984"/>
            <a:ext cx="76438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И. п. - сидя, ноги врозь, мяч в обеих руках перед собой. Мяч вверх, наклониться вперед и коснуться пола между носками ног.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Выпpямитьcя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, мяч вверх; вернуться в исходное положение (4- 5 раз).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И. п. - лежа на спине, мяч в прямых руках за головой. Поднять правую (левую) прямую ногу, коснуться мячом колена. Опустить ногу, вернуться в исходное положение (6 раз).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И. п. - ноги слегка расставлены, мяч в согнутых руках перед собой. Прыжки на двух ногах с поворотом кругом вправо и влево, в чередовании с небольшой паузой (3-4 раза).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1565196"/>
            <a:ext cx="757242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142984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928662" y="1626750"/>
            <a:ext cx="707236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п. Ноги на ширине стопы, мяч перед собой. В. Прыжки на двух ногах с мячом в руках. Чередовать с ходьбой. Дыхание произвольное. 2 раза.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dirty="0" smtClean="0">
                <a:solidFill>
                  <a:srgbClr val="11111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пражнение на дыхание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п. стойка, мяч перед грудью.  1, 2 – глубоко вдохнуть;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 4 – губы сделать трубочкой, спокойно выдохнуть, </a:t>
            </a: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Руки с мячом вытянуть вперед (покажи мяч) .2 – 4 раза.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1613676334_56-p-fon-dlya-prezentatsii-dlya-detei-v-dou-7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785786" y="1565196"/>
            <a:ext cx="757242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142984"/>
            <a:ext cx="76438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714348" y="1285860"/>
            <a:ext cx="764386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Подвижная игра «Воробышки и автомобиль»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одной стороне зала размещают скамейки, на них сидят «воробышки».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другой стороне обозначают место для гаража. «Воробышки вылетают из гнезда», - говорит воспитатель, и дети-«воробышки» прыгают со скамеек (высота 20 см), бегают в разных направлениях, подняв руки в стороны - «летают». Раздается гудок, и появляется «автомобиль» (ребенок, в руках у которого руль). «Воробышки» быстро улетают в свои «гнезда».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«Автомобиль» возвращается в гараж. Игра повторяется.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462</Words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2022-02-06T06:40:34Z</dcterms:created>
  <dcterms:modified xsi:type="dcterms:W3CDTF">2022-02-06T10:37:12Z</dcterms:modified>
</cp:coreProperties>
</file>