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61" r:id="rId2"/>
    <p:sldId id="267" r:id="rId3"/>
    <p:sldId id="260" r:id="rId4"/>
    <p:sldId id="258" r:id="rId5"/>
    <p:sldId id="25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-11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2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79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9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8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3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10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8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7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9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4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2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37AE-745C-4301-8CAD-69C1D5D6E183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0D3A6D-CF83-438B-8A47-F87F9D1A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6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249" y="489681"/>
            <a:ext cx="8422990" cy="99792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Д\С№5 «Родничок»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692322"/>
            <a:ext cx="10494582" cy="373948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2022 год)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(5-6 лет)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имний пейзаж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Акатьева Л.П.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9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973" y="172872"/>
            <a:ext cx="8596668" cy="71423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содержание стихотворения. Дети отвечают на вопросы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6516" y="1173708"/>
            <a:ext cx="7948051" cy="5254388"/>
          </a:xfrm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1600" dirty="0" smtClean="0"/>
              <a:t>У лукоморья …?(Дуб зелёный)</a:t>
            </a:r>
          </a:p>
          <a:p>
            <a:r>
              <a:rPr lang="ru-RU" sz="1600" dirty="0" smtClean="0"/>
              <a:t>Что на дубе( златая цепь на дубе том)</a:t>
            </a:r>
          </a:p>
          <a:p>
            <a:r>
              <a:rPr lang="ru-RU" sz="1600" dirty="0" smtClean="0"/>
              <a:t>Когда кот ходит?(И днем и ночью)</a:t>
            </a:r>
          </a:p>
          <a:p>
            <a:r>
              <a:rPr lang="ru-RU" sz="1600" dirty="0" smtClean="0"/>
              <a:t>Какой кот? (Кот ученый)</a:t>
            </a:r>
          </a:p>
          <a:p>
            <a:r>
              <a:rPr lang="ru-RU" sz="1600" dirty="0" smtClean="0"/>
              <a:t>Что делает кот учёный?(Все ходит по цепи кругом)</a:t>
            </a:r>
          </a:p>
          <a:p>
            <a:r>
              <a:rPr lang="ru-RU" sz="1600" dirty="0" smtClean="0"/>
              <a:t>Идет на право. Что делает?(Песнь заводит)</a:t>
            </a:r>
          </a:p>
          <a:p>
            <a:r>
              <a:rPr lang="ru-RU" sz="1600" dirty="0" smtClean="0"/>
              <a:t>На лево Что делает?(Сказку говорит)</a:t>
            </a:r>
          </a:p>
          <a:p>
            <a:r>
              <a:rPr lang="ru-RU" sz="1600" dirty="0" smtClean="0"/>
              <a:t>Там что?(Чудеса )</a:t>
            </a:r>
          </a:p>
          <a:p>
            <a:r>
              <a:rPr lang="ru-RU" sz="1600" dirty="0" smtClean="0"/>
              <a:t>Какие чудеса?( Там леший бродит, русалка на ветвях сидит)</a:t>
            </a:r>
          </a:p>
          <a:p>
            <a:r>
              <a:rPr lang="ru-RU" sz="1600" dirty="0" smtClean="0"/>
              <a:t>там на не ведомых дорожках…что?(Следы не виданых зверей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sz="1600" dirty="0" smtClean="0"/>
              <a:t>Еще что?(Избушка)</a:t>
            </a:r>
          </a:p>
          <a:p>
            <a:r>
              <a:rPr lang="ru-RU" sz="1600" dirty="0" smtClean="0"/>
              <a:t>Какая избушка? (Стоит без окон и без дверей)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60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3557"/>
            <a:ext cx="8596668" cy="68931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8" y="1209822"/>
            <a:ext cx="8711295" cy="45266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ребёнком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пожалуйста фотографии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лично вашему воспитателю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8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493" y="350293"/>
            <a:ext cx="6974006" cy="796119"/>
          </a:xfrm>
        </p:spPr>
        <p:txBody>
          <a:bodyPr/>
          <a:lstStyle/>
          <a:p>
            <a:r>
              <a:rPr lang="ru-RU" dirty="0"/>
              <a:t>                 </a:t>
            </a:r>
            <a:r>
              <a:rPr lang="ru-RU" dirty="0">
                <a:solidFill>
                  <a:schemeClr val="tx1"/>
                </a:solidFill>
              </a:rPr>
              <a:t>Рисование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69493"/>
            <a:ext cx="8596668" cy="417621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676" y="1569493"/>
            <a:ext cx="9264712" cy="4471869"/>
          </a:xfrm>
          <a:effectLst>
            <a:softEdge rad="127000"/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37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82" y="221397"/>
            <a:ext cx="7784278" cy="8021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Тема: Деревья в инее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4" y="1460310"/>
            <a:ext cx="3944205" cy="4899545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5" y="1460310"/>
            <a:ext cx="4931897" cy="48995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631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Физминутка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2065054"/>
            <a:ext cx="7506269" cy="429480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384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Дидактическая игра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9494"/>
            <a:ext cx="8712326" cy="3534770"/>
          </a:xfrm>
        </p:spPr>
        <p:txBody>
          <a:bodyPr/>
          <a:lstStyle/>
          <a:p>
            <a:r>
              <a:rPr lang="ru-RU" b="1" dirty="0" smtClean="0"/>
              <a:t>                           «</a:t>
            </a:r>
            <a:r>
              <a:rPr lang="ru-RU" b="1" dirty="0"/>
              <a:t>Продолжи предложение»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Цель: </a:t>
            </a:r>
            <a:r>
              <a:rPr lang="ru-RU" dirty="0"/>
              <a:t>уточнение представлений о зиме и других временах года, активизация словарного запаса, развитие связной речи.</a:t>
            </a:r>
            <a:br>
              <a:rPr lang="ru-RU" dirty="0"/>
            </a:br>
            <a:r>
              <a:rPr lang="ru-RU" b="1" dirty="0"/>
              <a:t>Ход игры: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Воспитатель начинает предложения, ребенок заканчивает и поясняет свой ответ</a:t>
            </a:r>
            <a:br>
              <a:rPr lang="ru-RU" dirty="0"/>
            </a:br>
            <a:r>
              <a:rPr lang="ru-RU" dirty="0"/>
              <a:t>Если зимой день короче чем весной, то весной…</a:t>
            </a:r>
            <a:br>
              <a:rPr lang="ru-RU" dirty="0"/>
            </a:br>
            <a:r>
              <a:rPr lang="ru-RU" dirty="0"/>
              <a:t>Если дерево выше скамейки, то скамейка…</a:t>
            </a:r>
            <a:br>
              <a:rPr lang="ru-RU" dirty="0"/>
            </a:br>
            <a:r>
              <a:rPr lang="ru-RU" dirty="0"/>
              <a:t>Если к кормушке прилетело больше синичек, чем воробьев, то синичек…</a:t>
            </a:r>
            <a:br>
              <a:rPr lang="ru-RU" dirty="0"/>
            </a:br>
            <a:r>
              <a:rPr lang="ru-RU" dirty="0"/>
              <a:t>Если деревянная горка выше ледяной, то ледяная…</a:t>
            </a:r>
            <a:br>
              <a:rPr lang="ru-RU" dirty="0"/>
            </a:br>
            <a:r>
              <a:rPr lang="ru-RU" dirty="0"/>
              <a:t>Если летом теплее чем осенью, то осенью…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21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7" y="177421"/>
            <a:ext cx="7934405" cy="6005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038" y="1050878"/>
            <a:ext cx="8139120" cy="5240740"/>
          </a:xfrm>
        </p:spPr>
        <p:txBody>
          <a:bodyPr>
            <a:noAutofit/>
          </a:bodyPr>
          <a:lstStyle/>
          <a:p>
            <a:pPr marL="2743200" lvl="6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1" y="1493226"/>
            <a:ext cx="4512580" cy="4598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4" y="1493226"/>
            <a:ext cx="4470603" cy="45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342"/>
            <a:ext cx="8596668" cy="54898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русской народной  сказки «Царевна –лягушка»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9935"/>
            <a:ext cx="8596668" cy="49131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Познакомить детей с волшебной сказкой "Царевна-лягушка»</a:t>
            </a:r>
          </a:p>
          <a:p>
            <a:pPr marL="0" indent="0">
              <a:buNone/>
            </a:pPr>
            <a:r>
              <a:rPr lang="ru-RU" dirty="0" smtClean="0"/>
              <a:t>Познакомить с присказкой отрывок из поэмы А. С. Пушкина "Руслан и Людмила» «У лукоморья дуб зелёный»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5" y="2019869"/>
            <a:ext cx="6185317" cy="39032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284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327546"/>
            <a:ext cx="8775510" cy="571447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33324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1196</TotalTime>
  <Words>227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МБДОУ Д\С№5 «Родничок» комбинированного вида с. Сарыг-Сеп</vt:lpstr>
      <vt:lpstr>Уважаемые родители</vt:lpstr>
      <vt:lpstr>                 Рисование</vt:lpstr>
      <vt:lpstr>Тема: Деревья в инее</vt:lpstr>
      <vt:lpstr>Физминутка</vt:lpstr>
      <vt:lpstr>Дидактическая игра</vt:lpstr>
      <vt:lpstr>Развитие речи</vt:lpstr>
      <vt:lpstr>Чтение русской народной  сказки «Царевна –лягушка»</vt:lpstr>
      <vt:lpstr>Презентация PowerPoint</vt:lpstr>
      <vt:lpstr>Закрепление содержание стихотворения. Дети отвечают на вопросы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172115</dc:creator>
  <cp:lastModifiedBy>Ирина</cp:lastModifiedBy>
  <cp:revision>27</cp:revision>
  <dcterms:created xsi:type="dcterms:W3CDTF">2022-02-05T11:13:06Z</dcterms:created>
  <dcterms:modified xsi:type="dcterms:W3CDTF">2022-02-06T13:34:07Z</dcterms:modified>
</cp:coreProperties>
</file>