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6" autoAdjust="0"/>
    <p:restoredTop sz="94660"/>
  </p:normalViewPr>
  <p:slideViewPr>
    <p:cSldViewPr>
      <p:cViewPr varScale="1">
        <p:scale>
          <a:sx n="116" d="100"/>
          <a:sy n="116" d="100"/>
        </p:scale>
        <p:origin x="-22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59762daa21f4415d75a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996952"/>
            <a:ext cx="1830005" cy="176355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35896" y="5445224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Воспитатель: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Арапчаа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Я.В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9832" y="6309320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Сарыг-Сеп-2022г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 rot="10800000" flipV="1">
            <a:off x="2421516" y="1795019"/>
            <a:ext cx="4310724" cy="2138299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детей старшей группы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1835696" y="260648"/>
            <a:ext cx="5040560" cy="93610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№5 «Родничок» комбинированного вида с Сарыг-Сеп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31"/>
          <p:cNvSpPr/>
          <p:nvPr/>
        </p:nvSpPr>
        <p:spPr>
          <a:xfrm>
            <a:off x="-1188640" y="0"/>
            <a:ext cx="12097344" cy="710140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67544" y="116632"/>
            <a:ext cx="84249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Здравствуйте уважаемые родители!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ФЭМП:</a:t>
            </a:r>
          </a:p>
          <a:p>
            <a:pPr algn="ctr"/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Сколько баранок? Сколько пирожных? Какими цифрами мы обозначаем количество баранок и пирожных? Какого цвета цифра 9?  Какое количество больше: 9 или 10? На сколько  единиц пирожных больше? На сколько  единиц баранок меньше?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Как можно уравнять эти числа?</a:t>
            </a:r>
          </a:p>
          <a:p>
            <a:pPr algn="ctr"/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8" name="Рисунок 17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80728" y="2636912"/>
            <a:ext cx="980728" cy="980728"/>
          </a:xfrm>
          <a:prstGeom prst="rect">
            <a:avLst/>
          </a:prstGeom>
        </p:spPr>
      </p:pic>
      <p:pic>
        <p:nvPicPr>
          <p:cNvPr id="24" name="Рисунок 2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36912"/>
            <a:ext cx="980728" cy="980728"/>
          </a:xfrm>
          <a:prstGeom prst="rect">
            <a:avLst/>
          </a:prstGeom>
        </p:spPr>
      </p:pic>
      <p:pic>
        <p:nvPicPr>
          <p:cNvPr id="25" name="Рисунок 24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424" y="2636912"/>
            <a:ext cx="980728" cy="980728"/>
          </a:xfrm>
          <a:prstGeom prst="rect">
            <a:avLst/>
          </a:prstGeom>
        </p:spPr>
      </p:pic>
      <p:pic>
        <p:nvPicPr>
          <p:cNvPr id="26" name="Рисунок 25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636912"/>
            <a:ext cx="980728" cy="980728"/>
          </a:xfrm>
          <a:prstGeom prst="rect">
            <a:avLst/>
          </a:prstGeom>
        </p:spPr>
      </p:pic>
      <p:pic>
        <p:nvPicPr>
          <p:cNvPr id="27" name="Рисунок 26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2636912"/>
            <a:ext cx="980728" cy="980728"/>
          </a:xfrm>
          <a:prstGeom prst="rect">
            <a:avLst/>
          </a:prstGeom>
        </p:spPr>
      </p:pic>
      <p:pic>
        <p:nvPicPr>
          <p:cNvPr id="28" name="Рисунок 27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2636912"/>
            <a:ext cx="980728" cy="980728"/>
          </a:xfrm>
          <a:prstGeom prst="rect">
            <a:avLst/>
          </a:prstGeom>
        </p:spPr>
      </p:pic>
      <p:pic>
        <p:nvPicPr>
          <p:cNvPr id="29" name="Рисунок 28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636912"/>
            <a:ext cx="980728" cy="980728"/>
          </a:xfrm>
          <a:prstGeom prst="rect">
            <a:avLst/>
          </a:prstGeom>
        </p:spPr>
      </p:pic>
      <p:pic>
        <p:nvPicPr>
          <p:cNvPr id="30" name="Рисунок 29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2636912"/>
            <a:ext cx="980728" cy="980728"/>
          </a:xfrm>
          <a:prstGeom prst="rect">
            <a:avLst/>
          </a:prstGeom>
        </p:spPr>
      </p:pic>
      <p:pic>
        <p:nvPicPr>
          <p:cNvPr id="31" name="Рисунок 30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2636912"/>
            <a:ext cx="980728" cy="980728"/>
          </a:xfrm>
          <a:prstGeom prst="rect">
            <a:avLst/>
          </a:prstGeom>
        </p:spPr>
      </p:pic>
      <p:pic>
        <p:nvPicPr>
          <p:cNvPr id="33" name="Рисунок 32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044624" y="3861048"/>
            <a:ext cx="1162814" cy="1389891"/>
          </a:xfrm>
          <a:prstGeom prst="rect">
            <a:avLst/>
          </a:prstGeom>
        </p:spPr>
      </p:pic>
      <p:pic>
        <p:nvPicPr>
          <p:cNvPr id="35" name="Рисунок 34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684568" y="3933056"/>
            <a:ext cx="1162814" cy="1389891"/>
          </a:xfrm>
          <a:prstGeom prst="rect">
            <a:avLst/>
          </a:prstGeom>
        </p:spPr>
      </p:pic>
      <p:pic>
        <p:nvPicPr>
          <p:cNvPr id="36" name="Рисунок 35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3861048"/>
            <a:ext cx="1162814" cy="1389891"/>
          </a:xfrm>
          <a:prstGeom prst="rect">
            <a:avLst/>
          </a:prstGeom>
        </p:spPr>
      </p:pic>
      <p:pic>
        <p:nvPicPr>
          <p:cNvPr id="37" name="Рисунок 36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3861048"/>
            <a:ext cx="1162814" cy="1389891"/>
          </a:xfrm>
          <a:prstGeom prst="rect">
            <a:avLst/>
          </a:prstGeom>
        </p:spPr>
      </p:pic>
      <p:pic>
        <p:nvPicPr>
          <p:cNvPr id="38" name="Рисунок 37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3861048"/>
            <a:ext cx="1162814" cy="1389891"/>
          </a:xfrm>
          <a:prstGeom prst="rect">
            <a:avLst/>
          </a:prstGeom>
        </p:spPr>
      </p:pic>
      <p:pic>
        <p:nvPicPr>
          <p:cNvPr id="39" name="Рисунок 38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3861048"/>
            <a:ext cx="1162814" cy="1389891"/>
          </a:xfrm>
          <a:prstGeom prst="rect">
            <a:avLst/>
          </a:prstGeom>
        </p:spPr>
      </p:pic>
      <p:pic>
        <p:nvPicPr>
          <p:cNvPr id="40" name="Рисунок 39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933056"/>
            <a:ext cx="1162814" cy="1389891"/>
          </a:xfrm>
          <a:prstGeom prst="rect">
            <a:avLst/>
          </a:prstGeom>
        </p:spPr>
      </p:pic>
      <p:pic>
        <p:nvPicPr>
          <p:cNvPr id="41" name="Рисунок 40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3933056"/>
            <a:ext cx="1162814" cy="1389891"/>
          </a:xfrm>
          <a:prstGeom prst="rect">
            <a:avLst/>
          </a:prstGeom>
        </p:spPr>
      </p:pic>
      <p:pic>
        <p:nvPicPr>
          <p:cNvPr id="42" name="Рисунок 41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3933056"/>
            <a:ext cx="1162814" cy="1389891"/>
          </a:xfrm>
          <a:prstGeom prst="rect">
            <a:avLst/>
          </a:prstGeom>
        </p:spPr>
      </p:pic>
      <p:pic>
        <p:nvPicPr>
          <p:cNvPr id="43" name="Рисунок 42" descr="58431506a9a7d158c60a222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60432" y="3933056"/>
            <a:ext cx="1162814" cy="1389891"/>
          </a:xfrm>
          <a:prstGeom prst="rect">
            <a:avLst/>
          </a:prstGeom>
        </p:spPr>
      </p:pic>
      <p:pic>
        <p:nvPicPr>
          <p:cNvPr id="1026" name="Picture 2" descr="C:\Users\Владелец\Desktop\Рисунок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24675" y="5157192"/>
            <a:ext cx="2219325" cy="1901825"/>
          </a:xfrm>
          <a:prstGeom prst="rect">
            <a:avLst/>
          </a:prstGeom>
          <a:noFill/>
        </p:spPr>
      </p:pic>
      <p:pic>
        <p:nvPicPr>
          <p:cNvPr id="1027" name="Picture 3" descr="C:\Users\Владелец\Desktop\Рисунок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312" y="4581128"/>
            <a:ext cx="3096344" cy="2661998"/>
          </a:xfrm>
          <a:prstGeom prst="rect">
            <a:avLst/>
          </a:prstGeom>
          <a:noFill/>
        </p:spPr>
      </p:pic>
      <p:pic>
        <p:nvPicPr>
          <p:cNvPr id="1028" name="Picture 4" descr="C:\Users\Владелец\Desktop\Рисунок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748464" y="5229200"/>
            <a:ext cx="2535237" cy="1749425"/>
          </a:xfrm>
          <a:prstGeom prst="rect">
            <a:avLst/>
          </a:prstGeom>
          <a:noFill/>
        </p:spPr>
      </p:pic>
      <p:sp>
        <p:nvSpPr>
          <p:cNvPr id="34" name="TextBox 33"/>
          <p:cNvSpPr txBox="1"/>
          <p:nvPr/>
        </p:nvSpPr>
        <p:spPr>
          <a:xfrm>
            <a:off x="0" y="6093296"/>
            <a:ext cx="5364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332656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«Найди соседей»</a:t>
            </a:r>
            <a:endParaRPr lang="ru-RU" sz="3600" dirty="0">
              <a:solidFill>
                <a:schemeClr val="accent1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5" name="Рисунок 4" descr="Рисунок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4797152"/>
            <a:ext cx="1224136" cy="1097311"/>
          </a:xfrm>
          <a:prstGeom prst="rect">
            <a:avLst/>
          </a:prstGeom>
        </p:spPr>
      </p:pic>
      <p:pic>
        <p:nvPicPr>
          <p:cNvPr id="6" name="Рисунок 5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1268760"/>
            <a:ext cx="1296144" cy="1156649"/>
          </a:xfrm>
          <a:prstGeom prst="rect">
            <a:avLst/>
          </a:prstGeom>
        </p:spPr>
      </p:pic>
      <p:pic>
        <p:nvPicPr>
          <p:cNvPr id="7" name="Рисунок 6" descr="Рисунок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7824" y="4869160"/>
            <a:ext cx="1152128" cy="1032763"/>
          </a:xfrm>
          <a:prstGeom prst="rect">
            <a:avLst/>
          </a:prstGeom>
        </p:spPr>
      </p:pic>
      <p:pic>
        <p:nvPicPr>
          <p:cNvPr id="8" name="Рисунок 7" descr="Рисунок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4869160"/>
            <a:ext cx="1224136" cy="1097311"/>
          </a:xfrm>
          <a:prstGeom prst="rect">
            <a:avLst/>
          </a:prstGeom>
        </p:spPr>
      </p:pic>
      <p:pic>
        <p:nvPicPr>
          <p:cNvPr id="9" name="Рисунок 8" descr="Рисунок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40152" y="1268760"/>
            <a:ext cx="1224136" cy="1086901"/>
          </a:xfrm>
          <a:prstGeom prst="rect">
            <a:avLst/>
          </a:prstGeom>
        </p:spPr>
      </p:pic>
      <p:pic>
        <p:nvPicPr>
          <p:cNvPr id="10" name="Рисунок 9" descr="Рисунок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52120" y="4869160"/>
            <a:ext cx="1224136" cy="1097312"/>
          </a:xfrm>
          <a:prstGeom prst="rect">
            <a:avLst/>
          </a:prstGeom>
        </p:spPr>
      </p:pic>
      <p:pic>
        <p:nvPicPr>
          <p:cNvPr id="11" name="Рисунок 10" descr="Рисунок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11560" y="4797152"/>
            <a:ext cx="1211044" cy="1080120"/>
          </a:xfrm>
          <a:prstGeom prst="rect">
            <a:avLst/>
          </a:prstGeom>
        </p:spPr>
      </p:pic>
      <p:pic>
        <p:nvPicPr>
          <p:cNvPr id="12" name="Рисунок 11" descr="Рисунок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419872" y="3284984"/>
            <a:ext cx="1080120" cy="959029"/>
          </a:xfrm>
          <a:prstGeom prst="rect">
            <a:avLst/>
          </a:prstGeom>
        </p:spPr>
      </p:pic>
      <p:pic>
        <p:nvPicPr>
          <p:cNvPr id="13" name="Рисунок 12" descr="Рисунок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020272" y="4941168"/>
            <a:ext cx="1224136" cy="1097311"/>
          </a:xfrm>
          <a:prstGeom prst="rect">
            <a:avLst/>
          </a:prstGeom>
        </p:spPr>
      </p:pic>
      <p:pic>
        <p:nvPicPr>
          <p:cNvPr id="14" name="Рисунок 13" descr="Рисунок1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724128" y="3212976"/>
            <a:ext cx="1655822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User\Desktop\сластн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864096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24744"/>
            <a:ext cx="6624736" cy="1224136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Лепка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технике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пластилинографии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Ребенку предлагается, выбрать своего любимого сказочного героя, и сделать из пластилина картину.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User\Desktop\настяяяя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564904"/>
            <a:ext cx="4987636" cy="3740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10676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речи: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Рассмотри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мнемотаблицу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составь рассказ о весне.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M83qoBaUKYc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333868" cy="48113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8092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Рисование:</a:t>
            </a:r>
            <a:b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Спросите ребенка: 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Какими словами можно описать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котенка?(маленький, пушистый,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полосатый, пушистый, весёлый, озорной)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какого цвета бывают котята? (рыжие, коричневые, серые, черные)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pic>
        <p:nvPicPr>
          <p:cNvPr id="5" name="Содержимое 4" descr="Без названия (2)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772816"/>
            <a:ext cx="3672408" cy="265229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63688" y="4509120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Сегодня мы с вами будем учиться рисовать вот таких котят. Посмотрите на нашего котенка повнимательнее. Ведь его тело состоит из геометрических фигур. Назовите их. (туловище – большой овал, голова – круг, лапы и хвост – маленькие овалы, уши – треугольники)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Схема поэтапного рисования котенка:</a:t>
            </a:r>
            <a:endParaRPr lang="ru-RU" dirty="0"/>
          </a:p>
        </p:txBody>
      </p:sp>
      <p:pic>
        <p:nvPicPr>
          <p:cNvPr id="4" name="Содержимое 3" descr="risuem-koshku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78241" y="1554163"/>
            <a:ext cx="4739917" cy="45259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68072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Все старались, большие молодцы! У вас получились замечательные котята!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4" name="Содержимое 3" descr="Без названия (6).jf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412776"/>
            <a:ext cx="6120680" cy="468052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198</TotalTime>
  <Words>137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Дистанционное обучение для детей старшей группы</vt:lpstr>
      <vt:lpstr>Слайд 2</vt:lpstr>
      <vt:lpstr>Слайд 3</vt:lpstr>
      <vt:lpstr>Слайд 4</vt:lpstr>
      <vt:lpstr>    Лепка в технике пластилинографии. Ребенку предлагается, выбрать своего любимого сказочного героя, и сделать из пластилина картину.   </vt:lpstr>
      <vt:lpstr>Развитие речи: Рассмотри мнемотаблицу и составь рассказ о весне.  </vt:lpstr>
      <vt:lpstr> Рисование: Спросите ребенка:  - Какими словами можно описать котенка?(маленький, пушистый,   полосатый, пушистый, весёлый, озорной) А какого цвета бывают котята? (рыжие, коричневые, серые, черные) </vt:lpstr>
      <vt:lpstr>Схема поэтапного рисования котенка:</vt:lpstr>
      <vt:lpstr>  Все старались, большие молодцы! У вас получились замечательные котята!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Владелец</dc:creator>
  <cp:lastModifiedBy>Владелец</cp:lastModifiedBy>
  <cp:revision>29</cp:revision>
  <dcterms:created xsi:type="dcterms:W3CDTF">2020-04-21T12:15:52Z</dcterms:created>
  <dcterms:modified xsi:type="dcterms:W3CDTF">2022-02-06T11:41:56Z</dcterms:modified>
</cp:coreProperties>
</file>