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6" r:id="rId3"/>
    <p:sldId id="267" r:id="rId4"/>
    <p:sldId id="260" r:id="rId5"/>
    <p:sldId id="268" r:id="rId6"/>
    <p:sldId id="261" r:id="rId7"/>
    <p:sldId id="262" r:id="rId8"/>
    <p:sldId id="264" r:id="rId9"/>
    <p:sldId id="265" r:id="rId10"/>
    <p:sldId id="274" r:id="rId11"/>
    <p:sldId id="271" r:id="rId12"/>
    <p:sldId id="272" r:id="rId13"/>
    <p:sldId id="275" r:id="rId14"/>
    <p:sldId id="276" r:id="rId15"/>
    <p:sldId id="277" r:id="rId16"/>
    <p:sldId id="278" r:id="rId17"/>
    <p:sldId id="279" r:id="rId18"/>
    <p:sldId id="273" r:id="rId19"/>
    <p:sldId id="280" r:id="rId20"/>
    <p:sldId id="284" r:id="rId21"/>
    <p:sldId id="282" r:id="rId22"/>
    <p:sldId id="28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339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7418B-E2C0-49D4-98E8-6BEEC79581CC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2526B-06C4-4973-B00A-911E68D9E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254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металлофоа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2526B-06C4-4973-B00A-911E68D9E84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268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2952328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МБДОУ </a:t>
            </a:r>
            <a:r>
              <a:rPr lang="ru-RU" sz="3100" dirty="0"/>
              <a:t>д/с № 5»Родничок» комбинированного вида с.Сарыг-Сеп</a:t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dirty="0"/>
              <a:t>Музыкальная развивающая предметно-пространственная среда ДОО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1273696"/>
          </a:xfrm>
        </p:spPr>
        <p:txBody>
          <a:bodyPr>
            <a:no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музыкальный руководитель </a:t>
            </a:r>
          </a:p>
          <a:p>
            <a:pPr algn="r"/>
            <a:r>
              <a:rPr lang="ru-RU" sz="2400" b="1" dirty="0" smtClean="0">
                <a:solidFill>
                  <a:schemeClr val="tx1"/>
                </a:solidFill>
              </a:rPr>
              <a:t>Трегубова Виктория Владимир</a:t>
            </a:r>
            <a:r>
              <a:rPr lang="ru-RU" sz="2400" dirty="0" smtClean="0">
                <a:solidFill>
                  <a:schemeClr val="tx1"/>
                </a:solidFill>
              </a:rPr>
              <a:t>овна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48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 fontScale="90000"/>
          </a:bodyPr>
          <a:lstStyle/>
          <a:p>
            <a:r>
              <a:rPr lang="ru-RU" dirty="0"/>
              <a:t>Различные виды музыкальных инструментов: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7638"/>
            <a:ext cx="8363272" cy="470852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Игра на музыкальных инструментах – любимый вид детской исполнительской деятельности. В процессе игры дети открывают для себя мир музыкальных звуков, учатся различать красоту звучания различных инструментов, способность анализировать строение и содержание музыки, понимать ее язык, чувствовать настроение в музыке.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598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Металлофоны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9210" y="1628800"/>
            <a:ext cx="5465580" cy="4099185"/>
          </a:xfrm>
        </p:spPr>
      </p:pic>
    </p:spTree>
    <p:extLst>
      <p:ext uri="{BB962C8B-B14F-4D97-AF65-F5344CB8AC3E}">
        <p14:creationId xmlns:p14="http://schemas.microsoft.com/office/powerpoint/2010/main" val="28857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Маракасы, кастаньеты, </a:t>
            </a:r>
            <a:r>
              <a:rPr lang="ru-RU" dirty="0" err="1" smtClean="0"/>
              <a:t>трещётки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651" y="1417638"/>
            <a:ext cx="4292812" cy="32196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6658" y="2711287"/>
            <a:ext cx="4091947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79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Диатонические колокольчики</a:t>
            </a:r>
            <a:br>
              <a:rPr lang="ru-RU" dirty="0" smtClean="0"/>
            </a:br>
            <a:r>
              <a:rPr lang="ru-RU" dirty="0" smtClean="0"/>
              <a:t>                                 Гусли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268760"/>
            <a:ext cx="3394472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3683" y="2132856"/>
            <a:ext cx="4320479" cy="353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93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Ложки деревянные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238146" y="1303220"/>
            <a:ext cx="4297127" cy="4525963"/>
          </a:xfrm>
        </p:spPr>
      </p:pic>
    </p:spTree>
    <p:extLst>
      <p:ext uri="{BB962C8B-B14F-4D97-AF65-F5344CB8AC3E}">
        <p14:creationId xmlns:p14="http://schemas.microsoft.com/office/powerpoint/2010/main" val="568810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Атрибуты </a:t>
            </a:r>
            <a:r>
              <a:rPr lang="ru-RU" dirty="0"/>
              <a:t>к играм, постановкам, </a:t>
            </a:r>
            <a:r>
              <a:rPr lang="ru-RU" dirty="0" smtClean="0"/>
              <a:t>танцам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607" y="1415767"/>
            <a:ext cx="3816424" cy="2862318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205" y="1415768"/>
            <a:ext cx="3816424" cy="286231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6814" y="4005064"/>
            <a:ext cx="3573399" cy="267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69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563" y="1361226"/>
            <a:ext cx="3634365" cy="359637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3" y="1310560"/>
            <a:ext cx="4862719" cy="364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09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Игрушки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417638"/>
            <a:ext cx="3394472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6709" y="1392023"/>
            <a:ext cx="3413684" cy="455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747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Совместное творчество с родителями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4691" y="1700808"/>
            <a:ext cx="6034617" cy="3917032"/>
          </a:xfrm>
        </p:spPr>
      </p:pic>
    </p:spTree>
    <p:extLst>
      <p:ext uri="{BB962C8B-B14F-4D97-AF65-F5344CB8AC3E}">
        <p14:creationId xmlns:p14="http://schemas.microsoft.com/office/powerpoint/2010/main" val="241560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/>
              <a:t>Методическая </a:t>
            </a:r>
            <a:r>
              <a:rPr lang="ru-RU" sz="2800" dirty="0"/>
              <a:t>копилка музыкальных руководителей включает в </a:t>
            </a:r>
            <a:r>
              <a:rPr lang="ru-RU" sz="2800" dirty="0" smtClean="0"/>
              <a:t>себя</a:t>
            </a:r>
            <a:r>
              <a:rPr lang="ru-RU" sz="2800" b="1" dirty="0"/>
              <a:t> </a:t>
            </a:r>
            <a:r>
              <a:rPr lang="ru-RU" sz="2800" dirty="0" smtClean="0"/>
              <a:t>картотеку </a:t>
            </a:r>
            <a:r>
              <a:rPr lang="ru-RU" sz="2800" dirty="0"/>
              <a:t>методической </a:t>
            </a:r>
            <a:r>
              <a:rPr lang="ru-RU" sz="2800" dirty="0" smtClean="0"/>
              <a:t>литературы, картотеку </a:t>
            </a:r>
            <a:r>
              <a:rPr lang="ru-RU" sz="2800" dirty="0"/>
              <a:t>периодических </a:t>
            </a:r>
            <a:r>
              <a:rPr lang="ru-RU" sz="2800" dirty="0" smtClean="0"/>
              <a:t>изданий</a:t>
            </a:r>
            <a:r>
              <a:rPr lang="ru-RU" sz="2800" b="1" dirty="0" smtClean="0"/>
              <a:t>,</a:t>
            </a:r>
            <a:r>
              <a:rPr lang="ru-RU" sz="2800" dirty="0"/>
              <a:t> </a:t>
            </a:r>
            <a:r>
              <a:rPr lang="ru-RU" sz="2800" dirty="0" smtClean="0"/>
              <a:t>картотеку </a:t>
            </a:r>
            <a:r>
              <a:rPr lang="ru-RU" sz="2800" dirty="0"/>
              <a:t>музыкальных игр и </a:t>
            </a:r>
            <a:r>
              <a:rPr lang="ru-RU" sz="2800" dirty="0" smtClean="0"/>
              <a:t>упражнений,</a:t>
            </a:r>
            <a:r>
              <a:rPr lang="ru-RU" sz="2800" b="1" dirty="0" smtClean="0"/>
              <a:t> </a:t>
            </a:r>
            <a:r>
              <a:rPr lang="ru-RU" sz="2800" dirty="0" smtClean="0"/>
              <a:t>богатейшую </a:t>
            </a:r>
            <a:r>
              <a:rPr lang="ru-RU" sz="2800" dirty="0"/>
              <a:t>фонотеку, как классики, так и музыки современных композиторов, песен для детей; видеотеку балетов-сказок, опер для детей, выступлений выдающихся музыкантов</a:t>
            </a:r>
          </a:p>
          <a:p>
            <a:pPr marL="0" indent="0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518932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предметно-пространственная среда: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совместную музыкальную деятельность детей и взрослых;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самостоятельную (индивидуальную и совместную) деятельность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детей, возникающую по их желанию и интересам;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получению и закреплению знаний о музыке;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Стимулирует развитие творческих способностей;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музыкальность, любознательность, стремление к экспериментированию;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Учитывает возрастные и индивидуальные особенности детей.</a:t>
            </a:r>
          </a:p>
        </p:txBody>
      </p:sp>
    </p:spTree>
    <p:extLst>
      <p:ext uri="{BB962C8B-B14F-4D97-AF65-F5344CB8AC3E}">
        <p14:creationId xmlns:p14="http://schemas.microsoft.com/office/powerpoint/2010/main" val="385058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</p:spPr>
        <p:txBody>
          <a:bodyPr>
            <a:normAutofit fontScale="90000"/>
          </a:bodyPr>
          <a:lstStyle/>
          <a:p>
            <a:r>
              <a:rPr lang="ru-RU" dirty="0"/>
              <a:t>Размещение музыкального уголка в группах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095928" cy="452596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Для </a:t>
            </a:r>
            <a:r>
              <a:rPr lang="ru-RU" dirty="0"/>
              <a:t>полноценного музыкального развития ребёнка, ему предоставлена возможность самостоятельно играть на музыкальных инструментах, музицировать, закреплять полученные умения и навыки с помощью музыкальных игр, пособий и атрибутов в своей группе. Совместно с воспитателями в группах были созданы театрально-музыкальные уголки. Для каждой возрастной группы рекомендован необходимый список оборудования, наполняемость уголка. </a:t>
            </a:r>
            <a:endParaRPr lang="ru-RU" dirty="0" smtClean="0"/>
          </a:p>
          <a:p>
            <a:pPr marL="0" indent="0" algn="just">
              <a:buNone/>
            </a:pPr>
            <a:r>
              <a:rPr lang="ru-RU" b="1" dirty="0" smtClean="0"/>
              <a:t>Критерии </a:t>
            </a:r>
            <a:r>
              <a:rPr lang="ru-RU" b="1" dirty="0"/>
              <a:t>музыкальных уголков: </a:t>
            </a:r>
            <a:endParaRPr lang="ru-RU" b="1" dirty="0" smtClean="0"/>
          </a:p>
          <a:p>
            <a:pPr algn="just"/>
            <a:r>
              <a:rPr lang="ru-RU" dirty="0" smtClean="0"/>
              <a:t> </a:t>
            </a:r>
            <a:r>
              <a:rPr lang="ru-RU" dirty="0"/>
              <a:t>Доступность оборудования музыкального уголка для детей </a:t>
            </a:r>
            <a:endParaRPr lang="ru-RU" dirty="0" smtClean="0"/>
          </a:p>
          <a:p>
            <a:pPr algn="just"/>
            <a:r>
              <a:rPr lang="ru-RU" dirty="0" smtClean="0"/>
              <a:t> </a:t>
            </a:r>
            <a:r>
              <a:rPr lang="ru-RU" dirty="0"/>
              <a:t>Разнообразие оборудования музыкального уголка </a:t>
            </a:r>
            <a:endParaRPr lang="ru-RU" dirty="0" smtClean="0"/>
          </a:p>
          <a:p>
            <a:pPr algn="just"/>
            <a:r>
              <a:rPr lang="ru-RU" dirty="0" smtClean="0"/>
              <a:t> </a:t>
            </a:r>
            <a:r>
              <a:rPr lang="ru-RU" dirty="0"/>
              <a:t>Учет возрастных особенностей детей при создании музыкального уголка </a:t>
            </a:r>
            <a:endParaRPr lang="ru-RU" dirty="0" smtClean="0"/>
          </a:p>
          <a:p>
            <a:pPr algn="just"/>
            <a:r>
              <a:rPr lang="ru-RU" dirty="0" smtClean="0"/>
              <a:t> </a:t>
            </a:r>
            <a:r>
              <a:rPr lang="ru-RU" dirty="0"/>
              <a:t>Эстетичность оформления музыкального уголка и его оборудования. </a:t>
            </a:r>
          </a:p>
        </p:txBody>
      </p:sp>
    </p:spTree>
    <p:extLst>
      <p:ext uri="{BB962C8B-B14F-4D97-AF65-F5344CB8AC3E}">
        <p14:creationId xmlns:p14="http://schemas.microsoft.com/office/powerpoint/2010/main" val="559582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Таким образом, развивающая предметно- пространственная среда в детском саду даёт возможность каждому ребёнку наиболее эффективно развивать свои музыкальные способности.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0684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Спасибо за внимание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755745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Развивающая </a:t>
            </a:r>
            <a:r>
              <a:rPr lang="ru-RU" dirty="0" smtClean="0"/>
              <a:t>предметно - пространственная </a:t>
            </a:r>
            <a:r>
              <a:rPr lang="ru-RU" dirty="0"/>
              <a:t>среда музыкального зала отражает </a:t>
            </a:r>
          </a:p>
          <a:p>
            <a:pPr marL="0" indent="0" algn="just">
              <a:buNone/>
            </a:pPr>
            <a:r>
              <a:rPr lang="ru-RU" dirty="0"/>
              <a:t>содержание различных образовательных областей:</a:t>
            </a:r>
          </a:p>
          <a:p>
            <a:pPr algn="just"/>
            <a:r>
              <a:rPr lang="ru-RU" dirty="0" smtClean="0"/>
              <a:t>Социально-коммуникативное</a:t>
            </a:r>
            <a:r>
              <a:rPr lang="ru-RU" dirty="0"/>
              <a:t>;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Познавательное развитие;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Речевое развитие;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Художественно-эстетическое развитие;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Физическое развитие.</a:t>
            </a:r>
          </a:p>
        </p:txBody>
      </p:sp>
    </p:spTree>
    <p:extLst>
      <p:ext uri="{BB962C8B-B14F-4D97-AF65-F5344CB8AC3E}">
        <p14:creationId xmlns:p14="http://schemas.microsoft.com/office/powerpoint/2010/main" val="56387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511256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Музыкальный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зал в детском саду – это, как правило, самое большое, светлое и наилучшим образом оборудованное помещение, это визитная карточка детского сада.</a:t>
            </a:r>
            <a:endParaRPr lang="ru-RU" dirty="0" smtClean="0"/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Здесь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проходят не только непосредственная образовательная деятельность с детьми, но и всевозможные праздники, развлечения и другие мероприятия для детей, сотрудников и родителей. Поэтому здесь, как и в любом помещении детского сада, крайне актуальны требования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СанПиНов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соблюдение правил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противопожарной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музыкальном зале создана комфортная предметно-пространственная среда, соответствующая различным возрастным, индивидуальным особенностям детей. Среда является содержательно- насыщенной, трансформируемой, полифункциональной, вариативной, доступной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06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зал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зал - среда эстетического развития, место постоянного общения ребенка с музыкой. Простор, яркость, красочность создают уют торжественной обстановки. Музыкально-танцевальный зал оформлен с большим вкусом. Смотря по обстоятельствам, убранство зала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меняется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852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Оформление к мероприятиям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Фотографии </a:t>
            </a:r>
            <a:r>
              <a:rPr lang="ru-RU" dirty="0"/>
              <a:t>(2-3 слайда)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982" y="1505099"/>
            <a:ext cx="8061818" cy="471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22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590" y="3573016"/>
            <a:ext cx="4481489" cy="31919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488" y="116632"/>
            <a:ext cx="4608512" cy="34563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2079" y="3573016"/>
            <a:ext cx="4104456" cy="316835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632"/>
            <a:ext cx="4800533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50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Выпускной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28800"/>
            <a:ext cx="4727130" cy="4577591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8286" y="1628800"/>
            <a:ext cx="4465714" cy="458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07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332657"/>
            <a:ext cx="7859216" cy="145154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зал оснащен фортепиано,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ным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центром.  Есть большой телевизор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-смотра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видеопрезентаций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мультфильмов и т.д.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5656" y="1784198"/>
            <a:ext cx="6024985" cy="387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0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530</Words>
  <Application>Microsoft Office PowerPoint</Application>
  <PresentationFormat>Экран (4:3)</PresentationFormat>
  <Paragraphs>50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Тема Office</vt:lpstr>
      <vt:lpstr>МБДОУ д/с № 5»Родничок» комбинированного вида с.Сарыг-Сеп  Музыкальная развивающая предметно-пространственная среда ДОО </vt:lpstr>
      <vt:lpstr>Презентация PowerPoint</vt:lpstr>
      <vt:lpstr>Презентация PowerPoint</vt:lpstr>
      <vt:lpstr>Презентация PowerPoint</vt:lpstr>
      <vt:lpstr>Музыкальный зал</vt:lpstr>
      <vt:lpstr>Оформление к мероприятиям</vt:lpstr>
      <vt:lpstr>Презентация PowerPoint</vt:lpstr>
      <vt:lpstr>Выпускной</vt:lpstr>
      <vt:lpstr>Презентация PowerPoint</vt:lpstr>
      <vt:lpstr>Различные виды музыкальных инструментов: </vt:lpstr>
      <vt:lpstr>Металлофоны </vt:lpstr>
      <vt:lpstr>Маракасы, кастаньеты, трещётки</vt:lpstr>
      <vt:lpstr>Диатонические колокольчики                                  Гусли</vt:lpstr>
      <vt:lpstr>Ложки деревянные</vt:lpstr>
      <vt:lpstr>Атрибуты к играм, постановкам, танцам</vt:lpstr>
      <vt:lpstr>Презентация PowerPoint</vt:lpstr>
      <vt:lpstr>Игрушки</vt:lpstr>
      <vt:lpstr>Совместное творчество с родителями</vt:lpstr>
      <vt:lpstr>Презентация PowerPoint</vt:lpstr>
      <vt:lpstr>Размещение музыкального уголка в группах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№ 5»Родничок» комбинированного вида с.Сарыг-Сеп   Тема: «Название проекта»</dc:title>
  <dc:creator>Ирина</dc:creator>
  <cp:lastModifiedBy>asus</cp:lastModifiedBy>
  <cp:revision>44</cp:revision>
  <dcterms:created xsi:type="dcterms:W3CDTF">2017-09-25T05:51:55Z</dcterms:created>
  <dcterms:modified xsi:type="dcterms:W3CDTF">2022-10-16T09:53:19Z</dcterms:modified>
</cp:coreProperties>
</file>