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56" r:id="rId5"/>
    <p:sldId id="278" r:id="rId6"/>
    <p:sldId id="276" r:id="rId7"/>
    <p:sldId id="263" r:id="rId8"/>
    <p:sldId id="264" r:id="rId9"/>
    <p:sldId id="269" r:id="rId10"/>
    <p:sldId id="270" r:id="rId11"/>
    <p:sldId id="265" r:id="rId12"/>
    <p:sldId id="271" r:id="rId13"/>
    <p:sldId id="273" r:id="rId14"/>
    <p:sldId id="275" r:id="rId15"/>
    <p:sldId id="266" r:id="rId16"/>
    <p:sldId id="274" r:id="rId17"/>
    <p:sldId id="277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47" autoAdjust="0"/>
  </p:normalViewPr>
  <p:slideViewPr>
    <p:cSldViewPr>
      <p:cViewPr>
        <p:scale>
          <a:sx n="72" d="100"/>
          <a:sy n="72" d="100"/>
        </p:scale>
        <p:origin x="-132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0936D3-407C-4997-B5EF-42EAE2A5DA2D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ода\вода\Prosty-e-sposoby-ozdorovleniya-s-pomoshh-yu-vody-v-domashnih-usloviyah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7882" y="-19810"/>
            <a:ext cx="11164102" cy="83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332656"/>
            <a:ext cx="806611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Narrow" pitchFamily="34" charset="0"/>
              </a:rPr>
              <a:t>Муниципальное бюджетное дошкольное образовательное учреждение </a:t>
            </a:r>
            <a:br>
              <a:rPr lang="ru-RU" sz="24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</a:rPr>
              <a:t>детский сад  № 5 «Родничок» комбинированного вида</a:t>
            </a:r>
            <a:br>
              <a:rPr lang="ru-RU" sz="24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 Narrow" pitchFamily="34" charset="0"/>
              </a:rPr>
              <a:t>с.Сарыг-Сеп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Arial Narrow" pitchFamily="34" charset="0"/>
              </a:rPr>
              <a:t>Каа-Хемского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</a:rPr>
              <a:t> района, Республики 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Тыва.</a:t>
            </a:r>
            <a:endParaRPr lang="ru-RU" sz="24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</a:rPr>
              <a:t>ПРОЕКТ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9" y="2259449"/>
            <a:ext cx="827683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6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«Вода – источник </a:t>
            </a:r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жизни</a:t>
            </a:r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»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5467" y="6363370"/>
            <a:ext cx="691902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</a:rPr>
              <a:t>Выполнила: Докмит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</a:rPr>
              <a:t>Тания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</a:rPr>
              <a:t>Доржуевна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</a:rPr>
              <a:t>.</a:t>
            </a:r>
          </a:p>
          <a:p>
            <a:pPr algn="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Воспитатель старшей оздоровительной группы.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52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2002" y="5764614"/>
            <a:ext cx="6268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стакан тяжелее</a:t>
            </a:r>
            <a:r>
              <a:rPr lang="ru-RU" sz="2400" b="1" dirty="0">
                <a:solidFill>
                  <a:srgbClr val="002060"/>
                </a:solidFill>
              </a:rPr>
              <a:t>  наполненный водой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0" y="481136"/>
            <a:ext cx="3554395" cy="4720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17" y="481136"/>
            <a:ext cx="3554395" cy="47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5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Вода-растворитель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Очищение воды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53352"/>
            <a:ext cx="4896544" cy="58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8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8960" y="692696"/>
            <a:ext cx="2759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Очищаем  воду от </a:t>
            </a: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примесей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77" y="1374187"/>
            <a:ext cx="4033963" cy="535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1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отличается минеральная вода от простой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723" y="835568"/>
            <a:ext cx="4423581" cy="58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инеральная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вода называется так потому, что в ней растворены природные минералы, которые очень полезны для нашего здоровья.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51723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Вывод: 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минеральная вода имеет специфический запах, пузырьки воздуха, содержит полезные минералы, прозрачная. Кипячёная водопроводная вода тоже прозрачная, но не имеет ни запаха ни вкуса.</a:t>
            </a:r>
            <a:endParaRPr lang="ru-RU" dirty="0"/>
          </a:p>
        </p:txBody>
      </p:sp>
      <p:pic>
        <p:nvPicPr>
          <p:cNvPr id="2050" name="Picture 2" descr="C:\Users\home\Desktop\Фото37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19"/>
          <a:stretch/>
        </p:blipFill>
        <p:spPr bwMode="auto">
          <a:xfrm>
            <a:off x="414589" y="1400180"/>
            <a:ext cx="231433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20327"/>
            <a:ext cx="3198655" cy="40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вода\вода\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966" y="2204863"/>
            <a:ext cx="4528309" cy="400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91949" y="548680"/>
            <a:ext cx="5382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Рыбам в реке жить тепло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Крыша - толстое стекло.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(</a:t>
            </a:r>
            <a:r>
              <a:rPr lang="ru-RU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Лёд)</a:t>
            </a:r>
          </a:p>
        </p:txBody>
      </p:sp>
    </p:spTree>
    <p:extLst>
      <p:ext uri="{BB962C8B-B14F-4D97-AF65-F5344CB8AC3E}">
        <p14:creationId xmlns:p14="http://schemas.microsoft.com/office/powerpoint/2010/main" val="338217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80526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Вывод: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воду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можно заморозить, превратить в лёд, который тает в тёплой воде и плавает.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6" y="620688"/>
            <a:ext cx="3877132" cy="51493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174" y="620688"/>
            <a:ext cx="390463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6520" y="198884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Где вода покрыта льдом, нашли </a:t>
            </a:r>
            <a:r>
              <a:rPr lang="ru-RU" smtClean="0">
                <a:solidFill>
                  <a:srgbClr val="002060"/>
                </a:solidFill>
              </a:rPr>
              <a:t>на Глобусе.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4248472" cy="564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48680"/>
            <a:ext cx="3990975" cy="5295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48680"/>
            <a:ext cx="399097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5816" y="1124744"/>
            <a:ext cx="3113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«ВЫСТАВКА РИСУНКОВ»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15" y="1681336"/>
            <a:ext cx="4710825" cy="472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63284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Актуальность.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Вода – одно из главных богатств на Земле. Вода входит в состав любого живого организма. Достаточно помять лист растения в руках, и мы обнаружим влагу. В теле животных вода обычно составляет больше половины массы. Много воды и в теле человека. Наше тело почти на 2/3 состоит из воды. Живой организм постоянно расходует воду и нуждается в ее пополнении. Воду пьют поля и леса. Без нее не могут жить ни звери, ни птицы, ни люди. Трудно представить, что стало бы с нашей планетой, если бы исчезла пресная вода.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такая угроза существует.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загрязненной воды страдает все живое, она вредна для жизни человека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экологический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 краткосрочный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 детей: 5-6 лет.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Участники: </a:t>
            </a:r>
            <a:r>
              <a:rPr lang="ru-RU" sz="2400" dirty="0"/>
              <a:t>дети старшей оздоровительной группы, воспитатель.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8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052736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2000" dirty="0"/>
              <a:t>Сформировать у детей знания о значении воды в жизни всего живого на земле. 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60622"/>
            <a:ext cx="813690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1.Развивать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поисковую деятельность, познавательный интерес к окружающему миру, наблюдательность, умение анализировать и делать выводы.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2.Продолжать формировать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детей представление о воде, как о самом важном и нужном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источнике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планете, которое необходимо для жизни всему живому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3.Выявить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знания о значении воды в нашей жизни, показать, где, в каком виде существует вода, дать элементарные знания о разнообразии состояний воды. Учить определять по свойству воды возможность употребления ее в пищу.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.Познакомить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 с естественными и искусственными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водоёмами.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.Воспитывать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бережное отношение к водным ресурсам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000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Раскрыть значение воды в жизни человека; подвести детей к пониманию, того, на сколько мы взаимозависимы друг от друга.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4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34" y="0"/>
            <a:ext cx="5164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1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умыться, не напиться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 воды.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Листику не распуститься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 воды.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 воды прожить 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могут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Птицы, зверь и человек.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поэтому, всегда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Всем везде нужна вода!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7" descr="E:\проект родники\род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93984"/>
            <a:ext cx="4320480" cy="346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1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вода\вода1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399046" cy="507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2680" y="188640"/>
            <a:ext cx="8229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Узнай, какая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вода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7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16216" y="1278183"/>
            <a:ext cx="2232248" cy="49688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</a:rPr>
              <a:t>кус и запах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78182"/>
            <a:ext cx="2232248" cy="49688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цвет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03754" y="1340513"/>
            <a:ext cx="2232248" cy="49688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форма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9832" y="2471192"/>
            <a:ext cx="63895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360320" y="1484784"/>
            <a:ext cx="718686" cy="7920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932040" y="2512368"/>
            <a:ext cx="644210" cy="658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38228" y="116632"/>
            <a:ext cx="38411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свойство воды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C:\Users\home\Desktop\Новая папка (4)\mini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7" b="100000" l="11000" r="86333">
                        <a14:foregroundMark x1="42333" y1="11489" x2="28000" y2="14043"/>
                        <a14:foregroundMark x1="32667" y1="19574" x2="46667" y2="1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78" r="12102"/>
          <a:stretch/>
        </p:blipFill>
        <p:spPr bwMode="auto">
          <a:xfrm>
            <a:off x="645069" y="1578895"/>
            <a:ext cx="1900912" cy="192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Desktop\Новая папка (4)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386" r="991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68" y="2453394"/>
            <a:ext cx="1296144" cy="99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me\Desktop\Новая папка (4)\images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326" r="965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516" y="4437112"/>
            <a:ext cx="1057647" cy="105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3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699394"/>
            <a:ext cx="2682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прозрачная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4653136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л</a:t>
            </a:r>
            <a:r>
              <a:rPr lang="ru-RU" sz="2000" b="1" dirty="0" smtClean="0">
                <a:solidFill>
                  <a:srgbClr val="002060"/>
                </a:solidFill>
              </a:rPr>
              <a:t>ьется, текучая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200" y="5541913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без вкуса и запаха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4" y="1588796"/>
            <a:ext cx="2708305" cy="35960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06" y="1640215"/>
            <a:ext cx="2341114" cy="31085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48" y="1640215"/>
            <a:ext cx="2699792" cy="358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441</TotalTime>
  <Words>434</Words>
  <Application>Microsoft Office PowerPoint</Application>
  <PresentationFormat>Экран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докмит</cp:lastModifiedBy>
  <cp:revision>37</cp:revision>
  <dcterms:created xsi:type="dcterms:W3CDTF">2016-06-29T08:07:43Z</dcterms:created>
  <dcterms:modified xsi:type="dcterms:W3CDTF">2023-01-20T03:50:17Z</dcterms:modified>
</cp:coreProperties>
</file>