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4"/>
  </p:handoutMasterIdLst>
  <p:sldIdLst>
    <p:sldId id="282" r:id="rId2"/>
    <p:sldId id="285" r:id="rId3"/>
    <p:sldId id="284" r:id="rId4"/>
    <p:sldId id="283" r:id="rId5"/>
    <p:sldId id="290" r:id="rId6"/>
    <p:sldId id="289" r:id="rId7"/>
    <p:sldId id="288" r:id="rId8"/>
    <p:sldId id="278" r:id="rId9"/>
    <p:sldId id="291" r:id="rId10"/>
    <p:sldId id="263" r:id="rId11"/>
    <p:sldId id="292" r:id="rId12"/>
    <p:sldId id="28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50" autoAdjust="0"/>
    <p:restoredTop sz="86380" autoAdjust="0"/>
  </p:normalViewPr>
  <p:slideViewPr>
    <p:cSldViewPr>
      <p:cViewPr>
        <p:scale>
          <a:sx n="66" d="100"/>
          <a:sy n="66" d="100"/>
        </p:scale>
        <p:origin x="-1272" y="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BC0999-0759-444E-8137-FE40ACC48834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07167F-8B7E-4D1F-96C6-1655251A5F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9988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34EDE-9D4E-4483-B959-7E5C6E362AAB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B2F40-5153-4D3E-8FDC-0EF82CFB9A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34EDE-9D4E-4483-B959-7E5C6E362AAB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B2F40-5153-4D3E-8FDC-0EF82CFB9A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34EDE-9D4E-4483-B959-7E5C6E362AAB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B2F40-5153-4D3E-8FDC-0EF82CFB9A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34EDE-9D4E-4483-B959-7E5C6E362AAB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B2F40-5153-4D3E-8FDC-0EF82CFB9A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34EDE-9D4E-4483-B959-7E5C6E362AAB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B2F40-5153-4D3E-8FDC-0EF82CFB9A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34EDE-9D4E-4483-B959-7E5C6E362AAB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B2F40-5153-4D3E-8FDC-0EF82CFB9A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34EDE-9D4E-4483-B959-7E5C6E362AAB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B2F40-5153-4D3E-8FDC-0EF82CFB9A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34EDE-9D4E-4483-B959-7E5C6E362AAB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B2F40-5153-4D3E-8FDC-0EF82CFB9A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34EDE-9D4E-4483-B959-7E5C6E362AAB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B2F40-5153-4D3E-8FDC-0EF82CFB9A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34EDE-9D4E-4483-B959-7E5C6E362AAB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B2F40-5153-4D3E-8FDC-0EF82CFB9A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34EDE-9D4E-4483-B959-7E5C6E362AAB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B2F40-5153-4D3E-8FDC-0EF82CFB9A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alphaModFix amt="4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57158" y="285728"/>
            <a:ext cx="8501122" cy="6215106"/>
          </a:xfrm>
          <a:prstGeom prst="roundRect">
            <a:avLst>
              <a:gd name="adj" fmla="val 9106"/>
            </a:avLst>
          </a:prstGeom>
          <a:noFill/>
          <a:ln>
            <a:solidFill>
              <a:srgbClr val="57D3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0_75c96_b715e7d3_XL.jpeg"/>
          <p:cNvPicPr>
            <a:picLocks noChangeAspect="1"/>
          </p:cNvPicPr>
          <p:nvPr/>
        </p:nvPicPr>
        <p:blipFill>
          <a:blip r:embed="rId1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406" y="71414"/>
            <a:ext cx="2000264" cy="20002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034EDE-9D4E-4483-B959-7E5C6E362AAB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B2F40-5153-4D3E-8FDC-0EF82CFB9A9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2132856"/>
            <a:ext cx="7558608" cy="1467594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</a:rPr>
              <a:t>Все профессии нужны</a:t>
            </a:r>
            <a:r>
              <a:rPr lang="en-US" sz="5400" b="1" dirty="0" smtClean="0">
                <a:solidFill>
                  <a:srgbClr val="002060"/>
                </a:solidFill>
              </a:rPr>
              <a:t>!</a:t>
            </a:r>
            <a:r>
              <a:rPr lang="ru-RU" sz="5400" b="1" dirty="0" smtClean="0">
                <a:solidFill>
                  <a:srgbClr val="002060"/>
                </a:solidFill>
              </a:rPr>
              <a:t/>
            </a:r>
            <a:br>
              <a:rPr lang="ru-RU" sz="5400" b="1" dirty="0" smtClean="0">
                <a:solidFill>
                  <a:srgbClr val="002060"/>
                </a:solidFill>
              </a:rPr>
            </a:br>
            <a:r>
              <a:rPr lang="ru-RU" sz="5400" b="1" dirty="0" smtClean="0">
                <a:solidFill>
                  <a:srgbClr val="002060"/>
                </a:solidFill>
              </a:rPr>
              <a:t> Все профессии важны!</a:t>
            </a:r>
            <a:endParaRPr lang="ru-RU" sz="5400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129490" cy="1752600"/>
          </a:xfrm>
        </p:spPr>
        <p:txBody>
          <a:bodyPr>
            <a:normAutofit/>
          </a:bodyPr>
          <a:lstStyle/>
          <a:p>
            <a:pPr algn="r"/>
            <a:endParaRPr lang="ru-RU" sz="2000" dirty="0" smtClean="0">
              <a:solidFill>
                <a:schemeClr val="tx1"/>
              </a:solidFill>
            </a:endParaRPr>
          </a:p>
          <a:p>
            <a:pPr algn="r"/>
            <a:r>
              <a:rPr lang="ru-RU" sz="2000" b="1" dirty="0" smtClean="0">
                <a:solidFill>
                  <a:srgbClr val="002060"/>
                </a:solidFill>
              </a:rPr>
              <a:t>Выполнила : </a:t>
            </a:r>
            <a:r>
              <a:rPr lang="ru-RU" sz="2000" b="1" dirty="0" err="1" smtClean="0">
                <a:solidFill>
                  <a:srgbClr val="002060"/>
                </a:solidFill>
              </a:rPr>
              <a:t>Оолак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Шенне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Аяновна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algn="r"/>
            <a:r>
              <a:rPr lang="ru-RU" sz="2000" b="1" dirty="0" smtClean="0">
                <a:solidFill>
                  <a:srgbClr val="002060"/>
                </a:solidFill>
              </a:rPr>
              <a:t>Воспитатель старшей оздоровительной группы.</a:t>
            </a:r>
          </a:p>
          <a:p>
            <a:pPr algn="r"/>
            <a:r>
              <a:rPr lang="ru-RU" sz="2000" b="1" dirty="0" err="1" smtClean="0">
                <a:solidFill>
                  <a:srgbClr val="002060"/>
                </a:solidFill>
              </a:rPr>
              <a:t>с.Сарыг-Сеп</a:t>
            </a:r>
            <a:r>
              <a:rPr lang="ru-RU" sz="2000" b="1" dirty="0" smtClean="0">
                <a:solidFill>
                  <a:srgbClr val="002060"/>
                </a:solidFill>
              </a:rPr>
              <a:t> 2023. 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03648" y="548681"/>
            <a:ext cx="69847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Муниципальное бюджетное дошкольное образовательное учреждение </a:t>
            </a:r>
            <a:br>
              <a:rPr lang="ru-RU" b="1" dirty="0">
                <a:latin typeface="Arial" pitchFamily="34" charset="0"/>
                <a:cs typeface="Arial" pitchFamily="34" charset="0"/>
              </a:rPr>
            </a:br>
            <a:r>
              <a:rPr lang="ru-RU" b="1" dirty="0">
                <a:latin typeface="Arial" pitchFamily="34" charset="0"/>
                <a:cs typeface="Arial" pitchFamily="34" charset="0"/>
              </a:rPr>
              <a:t>детский сад  № 5 «Родничок» комбинированного вида</a:t>
            </a:r>
            <a:br>
              <a:rPr lang="ru-RU" b="1" dirty="0">
                <a:latin typeface="Arial" pitchFamily="34" charset="0"/>
                <a:cs typeface="Arial" pitchFamily="34" charset="0"/>
              </a:rPr>
            </a:br>
            <a:r>
              <a:rPr lang="ru-RU" b="1" dirty="0">
                <a:latin typeface="Arial" pitchFamily="34" charset="0"/>
                <a:cs typeface="Arial" pitchFamily="34" charset="0"/>
              </a:rPr>
              <a:t> с. Сарыг-Сеп,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Каа-Хемского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района, 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Республики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Тыва.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Scan16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5050" y="767613"/>
            <a:ext cx="5111750" cy="486398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Он и фрукты, и природу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Нарисует, и портрет.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Взял художник на работу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Кисти, краски и мольберт.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5" y="1628800"/>
            <a:ext cx="6624736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73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73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Актуальность проекта: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	Ознакомление с профессиями уже в дошкольном возрасте обеспечивает дальнейшее вхождение ребёнка в современный мир, приобщение  его к ценностям, удовлетворение и развитие познавательных интересов . </a:t>
            </a:r>
            <a:endParaRPr lang="ru-RU" dirty="0" smtClean="0"/>
          </a:p>
          <a:p>
            <a:r>
              <a:rPr lang="ru-RU" dirty="0" smtClean="0"/>
              <a:t>Тип проекта </a:t>
            </a:r>
            <a:r>
              <a:rPr lang="ru-RU" b="1" dirty="0"/>
              <a:t>: </a:t>
            </a:r>
            <a:r>
              <a:rPr lang="ru-RU" dirty="0"/>
              <a:t>творческий, информационный,  </a:t>
            </a:r>
            <a:r>
              <a:rPr lang="ru-RU" dirty="0" smtClean="0"/>
              <a:t>краткосрочный.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541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2304256"/>
          </a:xfrm>
        </p:spPr>
        <p:txBody>
          <a:bodyPr>
            <a:noAutofit/>
          </a:bodyPr>
          <a:lstStyle/>
          <a:p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068960"/>
            <a:ext cx="8229600" cy="3057203"/>
          </a:xfrm>
        </p:spPr>
        <p:txBody>
          <a:bodyPr/>
          <a:lstStyle/>
          <a:p>
            <a:r>
              <a:rPr lang="ru-RU" b="1" dirty="0"/>
              <a:t>Возраст детей: 5-6 лет</a:t>
            </a:r>
            <a:endParaRPr lang="ru-RU" dirty="0"/>
          </a:p>
          <a:p>
            <a:r>
              <a:rPr lang="ru-RU" b="1" dirty="0"/>
              <a:t>Длительность:</a:t>
            </a:r>
            <a:r>
              <a:rPr lang="ru-RU" dirty="0"/>
              <a:t> 1 неделя </a:t>
            </a:r>
            <a:endParaRPr lang="ru-RU" dirty="0" smtClean="0"/>
          </a:p>
          <a:p>
            <a:r>
              <a:rPr lang="ru-RU" b="1" dirty="0" smtClean="0"/>
              <a:t>Участники: </a:t>
            </a:r>
            <a:r>
              <a:rPr lang="ru-RU" dirty="0" smtClean="0"/>
              <a:t>дети старшей оздоровительной группы, воспитатель.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888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642918"/>
            <a:ext cx="742955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          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 Цель: Обобщать и активизировать знания       детей о труде, профессиях.</a:t>
            </a:r>
          </a:p>
          <a:p>
            <a:endParaRPr lang="ru-RU" sz="2800" b="1" dirty="0" smtClean="0">
              <a:solidFill>
                <a:srgbClr val="002060"/>
              </a:solidFill>
            </a:endParaRPr>
          </a:p>
          <a:p>
            <a:r>
              <a:rPr lang="ru-RU" sz="2800" b="1" dirty="0" smtClean="0">
                <a:solidFill>
                  <a:srgbClr val="002060"/>
                </a:solidFill>
              </a:rPr>
              <a:t>Задачи: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dirty="0" smtClean="0">
                <a:solidFill>
                  <a:srgbClr val="002060"/>
                </a:solidFill>
              </a:rPr>
              <a:t>Учить определять профессии, выделять инструменты, орудия труда для определенной профессии.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dirty="0" smtClean="0">
                <a:solidFill>
                  <a:srgbClr val="002060"/>
                </a:solidFill>
              </a:rPr>
              <a:t>Развивать речь, мышление, внимание.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dirty="0" smtClean="0">
                <a:solidFill>
                  <a:srgbClr val="002060"/>
                </a:solidFill>
              </a:rPr>
              <a:t>Активизировать словарь детей пословицами и поговорками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dirty="0" smtClean="0">
                <a:solidFill>
                  <a:srgbClr val="002060"/>
                </a:solidFill>
              </a:rPr>
              <a:t>Воспитывать интерес к разным профессиям, к их значимости в жизни.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            ВРАЧ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Ну, а кто сильнее тут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Всех болезней и простуд?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Словно доктор Айболит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Нас от гриппа защитит?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/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Не боюсь – бегу, скачу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В гости к доброму врачу!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620688"/>
            <a:ext cx="4464496" cy="3960440"/>
          </a:xfrm>
        </p:spPr>
      </p:pic>
    </p:spTree>
    <p:extLst>
      <p:ext uri="{BB962C8B-B14F-4D97-AF65-F5344CB8AC3E}">
        <p14:creationId xmlns:p14="http://schemas.microsoft.com/office/powerpoint/2010/main" val="290169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      УЧИТЕЛЬ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Профессии важнее нет: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Он ходит в школу много лет,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Всегда – с весёлой детворой, 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Ей открывает мир большой,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Несёт он знания и свет,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Всегда готов нам дать совет.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Его привыкли уважать.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Кто он? Вы можете назвать?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126" y="1268760"/>
            <a:ext cx="5130337" cy="3847752"/>
          </a:xfrm>
        </p:spPr>
      </p:pic>
    </p:spTree>
    <p:extLst>
      <p:ext uri="{BB962C8B-B14F-4D97-AF65-F5344CB8AC3E}">
        <p14:creationId xmlns:p14="http://schemas.microsoft.com/office/powerpoint/2010/main" val="153479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Scan19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8611" y="673576"/>
            <a:ext cx="5024628" cy="505206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Как играет музыкант,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Как прекрасны скрипки звуки!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У него большой талант,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Золотые руки.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297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Scan18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1179" y="641572"/>
            <a:ext cx="5079492" cy="511606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На посту своем стоит,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За порядком он следит.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Строгий смелый офицер.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Кто он? Милиционер!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        ПОВАР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Ходит в белом колпаке 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С поварёшкою в руке. 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Он готовит нам обед: 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Кашу, щи и винегрет</a:t>
            </a:r>
            <a:r>
              <a:rPr lang="ru-RU" b="1" dirty="0" smtClean="0">
                <a:solidFill>
                  <a:srgbClr val="002060"/>
                </a:solidFill>
              </a:rPr>
              <a:t>. 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1282700"/>
            <a:ext cx="5111750" cy="3833812"/>
          </a:xfrm>
        </p:spPr>
      </p:pic>
    </p:spTree>
    <p:extLst>
      <p:ext uri="{BB962C8B-B14F-4D97-AF65-F5344CB8AC3E}">
        <p14:creationId xmlns:p14="http://schemas.microsoft.com/office/powerpoint/2010/main" val="124171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адуг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радуга</Template>
  <TotalTime>768</TotalTime>
  <Words>215</Words>
  <Application>Microsoft Office PowerPoint</Application>
  <PresentationFormat>Экран (4:3)</PresentationFormat>
  <Paragraphs>45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радуга</vt:lpstr>
      <vt:lpstr>Все профессии нужны!  Все профессии важны!</vt:lpstr>
      <vt:lpstr>Актуальность проекта: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 профессии нужны, все профессии важны!!!</dc:title>
  <dc:creator>ksyusha</dc:creator>
  <cp:lastModifiedBy>докмит</cp:lastModifiedBy>
  <cp:revision>81</cp:revision>
  <dcterms:created xsi:type="dcterms:W3CDTF">2013-02-17T12:48:35Z</dcterms:created>
  <dcterms:modified xsi:type="dcterms:W3CDTF">2023-01-20T05:38:50Z</dcterms:modified>
</cp:coreProperties>
</file>