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72" r:id="rId3"/>
    <p:sldId id="257" r:id="rId4"/>
    <p:sldId id="262" r:id="rId5"/>
    <p:sldId id="260" r:id="rId6"/>
    <p:sldId id="266" r:id="rId7"/>
    <p:sldId id="261" r:id="rId8"/>
    <p:sldId id="270" r:id="rId9"/>
    <p:sldId id="263" r:id="rId10"/>
    <p:sldId id="268" r:id="rId11"/>
    <p:sldId id="269" r:id="rId12"/>
    <p:sldId id="27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78" autoAdjust="0"/>
  </p:normalViewPr>
  <p:slideViewPr>
    <p:cSldViewPr snapToGrid="0">
      <p:cViewPr varScale="1">
        <p:scale>
          <a:sx n="66" d="100"/>
          <a:sy n="66" d="100"/>
        </p:scale>
        <p:origin x="7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E9CE-BE69-4F14-9F58-D2EFFB7830DF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3B29C3C-E659-4D1F-A906-5908079F4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377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E9CE-BE69-4F14-9F58-D2EFFB7830DF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3B29C3C-E659-4D1F-A906-5908079F4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025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E9CE-BE69-4F14-9F58-D2EFFB7830DF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3B29C3C-E659-4D1F-A906-5908079F409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1450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E9CE-BE69-4F14-9F58-D2EFFB7830DF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3B29C3C-E659-4D1F-A906-5908079F4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12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E9CE-BE69-4F14-9F58-D2EFFB7830DF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3B29C3C-E659-4D1F-A906-5908079F409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9177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E9CE-BE69-4F14-9F58-D2EFFB7830DF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3B29C3C-E659-4D1F-A906-5908079F4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465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E9CE-BE69-4F14-9F58-D2EFFB7830DF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9C3C-E659-4D1F-A906-5908079F4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135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E9CE-BE69-4F14-9F58-D2EFFB7830DF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9C3C-E659-4D1F-A906-5908079F4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616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E9CE-BE69-4F14-9F58-D2EFFB7830DF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9C3C-E659-4D1F-A906-5908079F4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802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E9CE-BE69-4F14-9F58-D2EFFB7830DF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3B29C3C-E659-4D1F-A906-5908079F4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050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E9CE-BE69-4F14-9F58-D2EFFB7830DF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3B29C3C-E659-4D1F-A906-5908079F4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333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E9CE-BE69-4F14-9F58-D2EFFB7830DF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3B29C3C-E659-4D1F-A906-5908079F4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813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E9CE-BE69-4F14-9F58-D2EFFB7830DF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9C3C-E659-4D1F-A906-5908079F4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653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E9CE-BE69-4F14-9F58-D2EFFB7830DF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9C3C-E659-4D1F-A906-5908079F4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725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E9CE-BE69-4F14-9F58-D2EFFB7830DF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9C3C-E659-4D1F-A906-5908079F4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931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E9CE-BE69-4F14-9F58-D2EFFB7830DF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3B29C3C-E659-4D1F-A906-5908079F4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132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FE9CE-BE69-4F14-9F58-D2EFFB7830DF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3B29C3C-E659-4D1F-A906-5908079F4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49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42" y="491320"/>
            <a:ext cx="10822675" cy="594460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34954" y="644547"/>
            <a:ext cx="89802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002060"/>
                </a:solidFill>
                <a:latin typeface="Monotype Corsiva" pitchFamily="66" charset="0"/>
              </a:rPr>
              <a:t>Муниципальное бюджетное дошкольное образовательное учреждение детский сад  </a:t>
            </a:r>
          </a:p>
          <a:p>
            <a:pPr algn="ctr"/>
            <a:r>
              <a:rPr lang="ru-RU" altLang="ru-RU" b="1" dirty="0">
                <a:solidFill>
                  <a:srgbClr val="002060"/>
                </a:solidFill>
                <a:latin typeface="Monotype Corsiva" pitchFamily="66" charset="0"/>
              </a:rPr>
              <a:t>№ 5 «Родничок» комбинированного вида</a:t>
            </a:r>
            <a:br>
              <a:rPr lang="ru-RU" altLang="ru-RU" b="1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altLang="ru-RU" b="1" dirty="0">
                <a:solidFill>
                  <a:srgbClr val="002060"/>
                </a:solidFill>
                <a:latin typeface="Monotype Corsiva" pitchFamily="66" charset="0"/>
              </a:rPr>
              <a:t> с. Сарыг-Сеп, Каа-Хемского района  Республики Тыва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23834" y="2076981"/>
            <a:ext cx="8691346" cy="4162678"/>
          </a:xfrm>
          <a:prstGeom prst="rect">
            <a:avLst/>
          </a:prstGeom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400" dirty="0">
                <a:solidFill>
                  <a:srgbClr val="002060"/>
                </a:solidFill>
                <a:latin typeface="Monotype Corsiva" pitchFamily="66" charset="0"/>
              </a:rPr>
              <a:t>Проект</a:t>
            </a:r>
          </a:p>
          <a:p>
            <a:pPr algn="ctr">
              <a:buNone/>
            </a:pPr>
            <a:r>
              <a:rPr lang="ru-RU" sz="6000" dirty="0" smtClean="0">
                <a:solidFill>
                  <a:srgbClr val="002060"/>
                </a:solidFill>
                <a:latin typeface="Monotype Corsiva" pitchFamily="66" charset="0"/>
              </a:rPr>
              <a:t>День народного Единства</a:t>
            </a:r>
            <a:endParaRPr lang="ru-RU" sz="6000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Акатьева Любовь Петровна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105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09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9357" y="362852"/>
            <a:ext cx="8483558" cy="62411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Коллективная работа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357" y="1320799"/>
            <a:ext cx="9572129" cy="505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2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697" t="3703" r="18697" b="-3703"/>
          <a:stretch/>
        </p:blipFill>
        <p:spPr>
          <a:xfrm>
            <a:off x="-841828" y="914401"/>
            <a:ext cx="11640456" cy="570411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39506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6125" y="290286"/>
            <a:ext cx="6043076" cy="856343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86" y="1045029"/>
            <a:ext cx="9202056" cy="528138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84684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Исполнители проекта и основные </a:t>
            </a:r>
            <a:r>
              <a:rPr lang="ru-RU" b="1" dirty="0" smtClean="0"/>
              <a:t>участники,</a:t>
            </a:r>
            <a:r>
              <a:rPr lang="ru-RU" b="1" dirty="0"/>
              <a:t> Исполнители проекта и основные участники: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r>
              <a:rPr lang="ru-RU" sz="3600" dirty="0" smtClean="0"/>
              <a:t>С </a:t>
            </a:r>
            <a:r>
              <a:rPr lang="ru-RU" sz="3600" dirty="0"/>
              <a:t>26 октября по 16 ноября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и дети подготовительной группы, родители</a:t>
            </a:r>
          </a:p>
          <a:p>
            <a:pPr marL="0" indent="0">
              <a:buNone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5" y="4544704"/>
            <a:ext cx="2169994" cy="21768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144" y="4154296"/>
            <a:ext cx="2798620" cy="245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08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3140" y="1555845"/>
            <a:ext cx="9921472" cy="4355377"/>
          </a:xfrm>
        </p:spPr>
        <p:txBody>
          <a:bodyPr>
            <a:normAutofit/>
          </a:bodyPr>
          <a:lstStyle/>
          <a:p>
            <a:r>
              <a:rPr lang="ru-RU" dirty="0"/>
              <a:t>Патриотическое воспитание детей является одной из основных задач дошкольного учреждения. Чувство патриотизма многогранно по содержанию. Это и любовь к родным местам, и гордость за свой народ, и ощущение своей неразрывности с окружающим миром, и желание сохранять и приумножить богатство своей страны. Поэтому нашей задачей является: развитие чувства ответственности и гордости за достижения страны - данные задачи решаются во всех видах детской деятельности: на занятиях, в играх, в труде, в быту.</a:t>
            </a:r>
          </a:p>
          <a:p>
            <a:r>
              <a:rPr lang="ru-RU" dirty="0"/>
              <a:t>Задача педагога - отобрать из массы впечатлений, получаемых ребенком, наиболее доступные ему; эпизоды, к которым привлекается внимание детей, должны быть яркими, образными, конкретными, вызывающими интерес Отбор соответствующего материала позволяет формировать у дошкольников представление о том, чем славен родной край. Надо показать ребенку, что родной город славен своей историей, традициями, достопримечательностями, памятниками, лучшими людьми.</a:t>
            </a:r>
          </a:p>
        </p:txBody>
      </p:sp>
    </p:spTree>
    <p:extLst>
      <p:ext uri="{BB962C8B-B14F-4D97-AF65-F5344CB8AC3E}">
        <p14:creationId xmlns:p14="http://schemas.microsoft.com/office/powerpoint/2010/main" val="380824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44572" y="387458"/>
            <a:ext cx="7233002" cy="821410"/>
          </a:xfrm>
        </p:spPr>
        <p:txBody>
          <a:bodyPr/>
          <a:lstStyle/>
          <a:p>
            <a:pPr algn="ctr"/>
            <a:r>
              <a:rPr lang="ru-RU" dirty="0" smtClean="0"/>
              <a:t>Цель и Задачи: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44572" y="1208868"/>
            <a:ext cx="9996407" cy="510909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> 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детей представлений о героическом прошлом и настоящем русского народа.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представлений детей о национальных праздниках.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представление о празднике «День народного единства.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Пробудить в детях чувство любви к своему городу, краю, уважение к его традициям и обычаям.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чувства гордости за силу России, уважение к русским воинам, национальным героям, желание им подражать. 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39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Подготовительный этап: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482435"/>
            <a:ext cx="8915400" cy="4987637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выбор педагогических технологий, обеспечение методической литературой, пособиями и наглядным материалом,</a:t>
            </a:r>
          </a:p>
          <a:p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планирование работы по реализации проекта;</a:t>
            </a:r>
          </a:p>
          <a:p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разработка методов и приемов работы по теме проекта</a:t>
            </a:r>
          </a:p>
          <a:p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подбор праздничных открыток ко Дню народного единства; материалы для художественно – продуктивной деятельности.</a:t>
            </a:r>
          </a:p>
          <a:p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домашнее задание: рисунок на тему «Моя маленькая Родина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07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18" t="3518" r="13218" b="1477"/>
          <a:stretch/>
        </p:blipFill>
        <p:spPr>
          <a:xfrm>
            <a:off x="-43544" y="493486"/>
            <a:ext cx="11654973" cy="644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46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9078" y="298989"/>
            <a:ext cx="4664990" cy="5689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Работа с родителями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88092">
            <a:off x="204252" y="1773297"/>
            <a:ext cx="5280368" cy="320814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4041">
            <a:off x="6860837" y="1694475"/>
            <a:ext cx="5464550" cy="35922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687" y="4284913"/>
            <a:ext cx="3812583" cy="201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46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1382" y="175982"/>
            <a:ext cx="7233248" cy="50437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470" y="3549672"/>
            <a:ext cx="2691988" cy="28574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47" y="932551"/>
            <a:ext cx="2509527" cy="25980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700" y="908969"/>
            <a:ext cx="2882971" cy="25272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397" y="939808"/>
            <a:ext cx="2905919" cy="23386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211" y="3530607"/>
            <a:ext cx="3250416" cy="273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39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5943" y="164821"/>
            <a:ext cx="8940800" cy="55376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Выставка рисунков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0" y="765571"/>
            <a:ext cx="2642460" cy="229227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366" y="3544141"/>
            <a:ext cx="3052135" cy="275391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546" y="780512"/>
            <a:ext cx="2991172" cy="227733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3425" y="3561002"/>
            <a:ext cx="2936370" cy="272019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898" y="921322"/>
            <a:ext cx="2681206" cy="224829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428" y="3561001"/>
            <a:ext cx="2815772" cy="275391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953" y="860249"/>
            <a:ext cx="2647429" cy="230937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03693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4772</TotalTime>
  <Words>224</Words>
  <Application>Microsoft Office PowerPoint</Application>
  <PresentationFormat>Широкоэкранный</PresentationFormat>
  <Paragraphs>29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Century Gothic</vt:lpstr>
      <vt:lpstr>Monotype Corsiva</vt:lpstr>
      <vt:lpstr>Times New Roman</vt:lpstr>
      <vt:lpstr>Wingdings 3</vt:lpstr>
      <vt:lpstr>Легкий дым</vt:lpstr>
      <vt:lpstr>Презентация PowerPoint</vt:lpstr>
      <vt:lpstr>Исполнители проекта и основные участники, Исполнители проекта и основные участники: </vt:lpstr>
      <vt:lpstr>Актуальность</vt:lpstr>
      <vt:lpstr>Цель и Задачи:</vt:lpstr>
      <vt:lpstr>Подготовительный этап:</vt:lpstr>
      <vt:lpstr>Презентация PowerPoint</vt:lpstr>
      <vt:lpstr>Работа с родителями</vt:lpstr>
      <vt:lpstr>Домашнее задание</vt:lpstr>
      <vt:lpstr>Выставка рисунков</vt:lpstr>
      <vt:lpstr>Коллективная работа</vt:lpstr>
      <vt:lpstr>Презентация PowerPoint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172115</dc:creator>
  <cp:lastModifiedBy>172115</cp:lastModifiedBy>
  <cp:revision>24</cp:revision>
  <dcterms:created xsi:type="dcterms:W3CDTF">2022-10-31T11:47:07Z</dcterms:created>
  <dcterms:modified xsi:type="dcterms:W3CDTF">2023-01-19T11:30:22Z</dcterms:modified>
</cp:coreProperties>
</file>