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86" r:id="rId4"/>
    <p:sldId id="274" r:id="rId5"/>
    <p:sldId id="275" r:id="rId6"/>
    <p:sldId id="276" r:id="rId7"/>
    <p:sldId id="265" r:id="rId8"/>
    <p:sldId id="288" r:id="rId9"/>
    <p:sldId id="291" r:id="rId10"/>
    <p:sldId id="268" r:id="rId11"/>
    <p:sldId id="293" r:id="rId12"/>
    <p:sldId id="29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4" d="100"/>
          <a:sy n="54" d="100"/>
        </p:scale>
        <p:origin x="-16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1495-08C6-46EF-96CD-85DE4403D727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549DC-8FFE-4818-AA7A-1FDF79936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549DC-8FFE-4818-AA7A-1FDF7993663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1357346"/>
            <a:ext cx="11882478" cy="975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7858180" cy="78579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детский сад № 5 «Родничок» комбинированного вида с. Сарыг-Сеп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района Республики Тыва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785926"/>
            <a:ext cx="8358246" cy="392909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Обучающий проект</a:t>
            </a:r>
          </a:p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старшего дошкольного возраста </a:t>
            </a:r>
          </a:p>
          <a:p>
            <a:r>
              <a:rPr lang="ru-RU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«Дорожная азбука»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 руководитель по физическому воспитанию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Серен Р.О.</a:t>
            </a: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05887"/>
            <a:ext cx="3357586" cy="230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14610" y="-1928850"/>
            <a:ext cx="12369296" cy="996791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71604" y="571480"/>
            <a:ext cx="7572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ОУ №5\Desktop\Рада Дор Азбука 22-23\H8-_lI1nEt8.jpg"/>
          <p:cNvPicPr>
            <a:picLocks noChangeAspect="1" noChangeArrowheads="1"/>
          </p:cNvPicPr>
          <p:nvPr/>
        </p:nvPicPr>
        <p:blipFill>
          <a:blip r:embed="rId4" cstate="print">
            <a:lum contrast="14000"/>
          </a:blip>
          <a:srcRect/>
          <a:stretch>
            <a:fillRect/>
          </a:stretch>
        </p:blipFill>
        <p:spPr bwMode="auto">
          <a:xfrm>
            <a:off x="2571736" y="-214338"/>
            <a:ext cx="460378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ДОУ №5\Desktop\Рада Дор Азбука 22-23\gGB4yWYH2zI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571472" y="2143116"/>
            <a:ext cx="3373449" cy="184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ОУ №5\Desktop\Рада Дор Азбука 22-23\uXoUv9MXIIE.jpg"/>
          <p:cNvPicPr>
            <a:picLocks noChangeAspect="1" noChangeArrowheads="1"/>
          </p:cNvPicPr>
          <p:nvPr/>
        </p:nvPicPr>
        <p:blipFill>
          <a:blip r:embed="rId6" cstate="print">
            <a:lum contrast="35000"/>
          </a:blip>
          <a:srcRect/>
          <a:stretch>
            <a:fillRect/>
          </a:stretch>
        </p:blipFill>
        <p:spPr bwMode="auto">
          <a:xfrm>
            <a:off x="2143108" y="4500570"/>
            <a:ext cx="4500594" cy="202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ДОУ №5\Desktop\Рада Дор Азбука 22-23\NgULMfszBBU.jpg"/>
          <p:cNvPicPr>
            <a:picLocks noChangeAspect="1" noChangeArrowheads="1"/>
          </p:cNvPicPr>
          <p:nvPr/>
        </p:nvPicPr>
        <p:blipFill>
          <a:blip r:embed="rId7" cstate="print">
            <a:lum contrast="29000"/>
          </a:blip>
          <a:srcRect/>
          <a:stretch>
            <a:fillRect/>
          </a:stretch>
        </p:blipFill>
        <p:spPr bwMode="auto">
          <a:xfrm flipH="1">
            <a:off x="5715008" y="2143116"/>
            <a:ext cx="3897296" cy="175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6143644"/>
            <a:ext cx="371477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ДОУ №5\Desktop\XcQEU_00is6T_1200x0_AybP2us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ДОУ №5\Desktop\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14610" y="-1428784"/>
            <a:ext cx="12369296" cy="996791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71604" y="571480"/>
            <a:ext cx="7572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ОУ №5\Desktop\1613647686_104-p-fon-dlya-prezentatsii-pdd-dlya-detei-113.jpg"/>
          <p:cNvPicPr/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1428728" y="0"/>
            <a:ext cx="8429684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1214470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28794" y="0"/>
            <a:ext cx="785818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 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стремительном современном мире очень важно воспитание у детей основ безопасного поведения. Среди опасных ситуаций дорожная безопасность занимает особое место. Наши воспитанники могут рассказать о том, как переходить дорогу, что означают цвета светофора, но проанализировать конкретную сложную ситуацию затрудняются, не могут выработать модель правильного поведения. Тема эта заинтересовала детей и легла в основу проекта по изучению правил дорожного движения, формированию осознанного отношения к своей безопасности.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750716"/>
            <a:ext cx="371477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072074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71668" y="-1357346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57356" y="0"/>
            <a:ext cx="750099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акрепить знания детей о дорожных знаках, безопасном поведении на улицах и дорогах, правилах дорожного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 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акреплять умение применять полученные знания о Правилах дорожного движения в играх.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 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асширить и закрепить словарный запас по теме;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интерес детей к участию в играх с элементами соревнования, играх–эстафетах.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оспитывать дисциплинированность и сознательное выполнение Правил дорожного движения;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культуру поведения в дорожно-транспортном процессе.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Реализуемые образовательные области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«Физическое развитие»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двигательный опыт детей, способствовать совершенствованию навыка применения физических качеств.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формировать образные представления о поведении на дорогах и соблюдении Правил дорожного движения.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приобщать детей к элементарным нормам и правилам взаимоотношений со сверстниками в ходе коллективных мероприятий.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252370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28794" y="0"/>
            <a:ext cx="72152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357213"/>
            <a:ext cx="7858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500702"/>
            <a:ext cx="371477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857356" y="1000108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Длительность проекта: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 (1 месяц)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информационно-практический, игровой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 и их родители, воспитатели, руководитель по физическому воспитанию.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928718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28794" y="0"/>
            <a:ext cx="72152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357213"/>
            <a:ext cx="7858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429264"/>
            <a:ext cx="371477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71670" y="571480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в соответствии с возрастом знают правила дорожного движения, дорожные знаки, умеют применять эти знания в дорожных ситуациях; предвидеть опасные ситуации, искать пути решения выхода из них;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группе пополнилась развивающая предметно-пространственная среда по теме проекта;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родители воспитанников владеют  знаниями  об особенностях обучения дошкольников правилам безопасного поведения на дороге, повысилась сознательность родителей в соблюдении правил дорожного движения.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785842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728" y="0"/>
            <a:ext cx="72152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357213"/>
            <a:ext cx="7858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500702"/>
            <a:ext cx="371477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C:\Users\ДОУ №5\Desktop\физ рук Серен Р О\дорожная азбука\20230120_155437.jpg"/>
          <p:cNvPicPr/>
          <p:nvPr/>
        </p:nvPicPr>
        <p:blipFill>
          <a:blip r:embed="rId5" cstate="print">
            <a:lum contrast="25000"/>
          </a:blip>
          <a:srcRect/>
          <a:stretch>
            <a:fillRect/>
          </a:stretch>
        </p:blipFill>
        <p:spPr bwMode="auto">
          <a:xfrm>
            <a:off x="2143108" y="500042"/>
            <a:ext cx="735811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57420" y="-1428784"/>
            <a:ext cx="12369296" cy="996791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71604" y="571480"/>
            <a:ext cx="7572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1785918" y="-422121"/>
            <a:ext cx="7358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знакомление детей с правилами дорожного движения, дорожными знаками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7" y="68580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ДОУ №5\Desktop\Рада Дор Азбука 22-23\eAHTYQRnoW0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500826" y="642918"/>
            <a:ext cx="3000369" cy="391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ДОУ №5\Desktop\Рада Дор Азбука 22-23\vTBHmJzGNGI.jpg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>
            <a:off x="1285852" y="571480"/>
            <a:ext cx="3500462" cy="397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ДОУ №5\Desktop\Рада Дор Азбука 22-23\g3BlyqMocSo.jpg"/>
          <p:cNvPicPr>
            <a:picLocks noChangeAspect="1" noChangeArrowheads="1"/>
          </p:cNvPicPr>
          <p:nvPr/>
        </p:nvPicPr>
        <p:blipFill>
          <a:blip r:embed="rId7" cstate="print">
            <a:lum contrast="21000"/>
          </a:blip>
          <a:srcRect/>
          <a:stretch>
            <a:fillRect/>
          </a:stretch>
        </p:blipFill>
        <p:spPr bwMode="auto">
          <a:xfrm>
            <a:off x="2928926" y="4857760"/>
            <a:ext cx="407196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857280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28794" y="0"/>
            <a:ext cx="72152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357213"/>
            <a:ext cx="7858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215082"/>
            <a:ext cx="371477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85918" y="28572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ОУ №5\Desktop\Рада Дор Азбука 22-23\6wFwpajYtTA.jpg"/>
          <p:cNvPicPr>
            <a:picLocks noChangeAspect="1" noChangeArrowheads="1"/>
          </p:cNvPicPr>
          <p:nvPr/>
        </p:nvPicPr>
        <p:blipFill>
          <a:blip r:embed="rId5">
            <a:lum contrast="31000"/>
          </a:blip>
          <a:srcRect/>
          <a:stretch>
            <a:fillRect/>
          </a:stretch>
        </p:blipFill>
        <p:spPr bwMode="auto">
          <a:xfrm>
            <a:off x="2857488" y="3000372"/>
            <a:ext cx="5286412" cy="322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У №5\Desktop\Рада Дор Азбука 22-23\rONf-D443ME.jpg"/>
          <p:cNvPicPr>
            <a:picLocks noChangeAspect="1" noChangeArrowheads="1"/>
          </p:cNvPicPr>
          <p:nvPr/>
        </p:nvPicPr>
        <p:blipFill>
          <a:blip r:embed="rId6" cstate="print">
            <a:lum bright="3000" contrast="38000"/>
          </a:blip>
          <a:srcRect/>
          <a:stretch>
            <a:fillRect/>
          </a:stretch>
        </p:blipFill>
        <p:spPr bwMode="auto">
          <a:xfrm>
            <a:off x="5505882" y="0"/>
            <a:ext cx="463824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ДОУ №5\Desktop\Рада Дор Азбука 22-23\nY6XzrEqV4s.jpg"/>
          <p:cNvPicPr/>
          <p:nvPr/>
        </p:nvPicPr>
        <p:blipFill>
          <a:blip r:embed="rId7" cstate="print">
            <a:lum bright="-4000"/>
          </a:blip>
          <a:srcRect/>
          <a:stretch>
            <a:fillRect/>
          </a:stretch>
        </p:blipFill>
        <p:spPr bwMode="auto">
          <a:xfrm>
            <a:off x="2214546" y="0"/>
            <a:ext cx="242889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У №5\Desktop\1614798128_12-p-fon-dlya-pdd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0230" y="-1000156"/>
            <a:ext cx="12192000" cy="98250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28794" y="0"/>
            <a:ext cx="72152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357213"/>
            <a:ext cx="7858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6410" y="6286520"/>
            <a:ext cx="3594944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85918" y="285728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аши работы: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У №5\Desktop\физ рук Серен Р О\ПДД\фото\1j_5V1BzOb8.jpg"/>
          <p:cNvPicPr>
            <a:picLocks noChangeAspect="1" noChangeArrowheads="1"/>
          </p:cNvPicPr>
          <p:nvPr/>
        </p:nvPicPr>
        <p:blipFill>
          <a:blip r:embed="rId5" cstate="print">
            <a:lum bright="13000" contrast="27000"/>
          </a:blip>
          <a:srcRect/>
          <a:stretch>
            <a:fillRect/>
          </a:stretch>
        </p:blipFill>
        <p:spPr bwMode="auto">
          <a:xfrm>
            <a:off x="1464447" y="1071546"/>
            <a:ext cx="2305381" cy="307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ДОУ №5\Desktop\физ рук Серен Р О\ПДД\фото\F7l3LYa7kqU.jpg"/>
          <p:cNvPicPr>
            <a:picLocks noChangeAspect="1" noChangeArrowheads="1"/>
          </p:cNvPicPr>
          <p:nvPr/>
        </p:nvPicPr>
        <p:blipFill>
          <a:blip r:embed="rId6" cstate="print">
            <a:lum contrast="36000"/>
          </a:blip>
          <a:srcRect/>
          <a:stretch>
            <a:fillRect/>
          </a:stretch>
        </p:blipFill>
        <p:spPr bwMode="auto">
          <a:xfrm>
            <a:off x="8075527" y="1142984"/>
            <a:ext cx="2136945" cy="284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ОУ №5\Desktop\физ рук Серен Р О\ПДД\фото\MDEgoZkq7r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119170"/>
            <a:ext cx="2268139" cy="302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ДОУ №5\Desktop\физ рук Серен Р О\ПДД\фото\QCtZHYtwIQQ.jpg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 rot="20092443">
            <a:off x="1828869" y="4870488"/>
            <a:ext cx="2000237" cy="266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ДОУ №5\Desktop\физ рук Серен Р О\ПДД\фото\gHbaaNQAASw.jpg"/>
          <p:cNvPicPr>
            <a:picLocks noChangeAspect="1" noChangeArrowheads="1"/>
          </p:cNvPicPr>
          <p:nvPr/>
        </p:nvPicPr>
        <p:blipFill>
          <a:blip r:embed="rId9" cstate="print">
            <a:lum contrast="28000"/>
          </a:blip>
          <a:srcRect/>
          <a:stretch>
            <a:fillRect/>
          </a:stretch>
        </p:blipFill>
        <p:spPr bwMode="auto">
          <a:xfrm rot="11941114" flipV="1">
            <a:off x="5430612" y="4537606"/>
            <a:ext cx="1689245" cy="300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142</Words>
  <PresentationFormat>Экран (4:3)</PresentationFormat>
  <Paragraphs>53</Paragraphs>
  <Slides>13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 учреждение детский сад № 5 «Родничок» комбинированного вида с. Сарыг-Сеп  Каа-Хемского района Республики Тыва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№ 5 «Родничок» комбинированного вида с. Сарыг-Сеп Каа-Хемского района Республики Тыва</dc:title>
  <dc:creator>ДОУ №5</dc:creator>
  <cp:lastModifiedBy>Пользователь Windows</cp:lastModifiedBy>
  <cp:revision>19</cp:revision>
  <dcterms:created xsi:type="dcterms:W3CDTF">2021-12-02T08:19:35Z</dcterms:created>
  <dcterms:modified xsi:type="dcterms:W3CDTF">2023-01-24T03:59:05Z</dcterms:modified>
</cp:coreProperties>
</file>