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3" r:id="rId11"/>
    <p:sldId id="272" r:id="rId12"/>
    <p:sldId id="270" r:id="rId13"/>
    <p:sldId id="27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1D47-AC77-4A60-BAA4-15C468B24EB9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878D-BC3C-4810-AD17-47B3119811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0745740_10-phonoteka_org-p-fon-professii-dlya-detskogo-sada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8" y="-171400"/>
            <a:ext cx="9144000" cy="7146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2060848"/>
            <a:ext cx="5671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Проект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«Мир профессий»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149080"/>
            <a:ext cx="4104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            Подготовила воспитатель: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           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Арапчаа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Я.В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052736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>
                <a:latin typeface="Monotype Corsiva" pitchFamily="66" charset="0"/>
              </a:rPr>
              <a:t>М</a:t>
            </a:r>
            <a:r>
              <a:rPr lang="ru-RU" sz="2000" dirty="0" smtClean="0">
                <a:latin typeface="Monotype Corsiva" pitchFamily="66" charset="0"/>
              </a:rPr>
              <a:t>униципальное </a:t>
            </a:r>
            <a:r>
              <a:rPr lang="ru-RU" sz="2000" dirty="0">
                <a:latin typeface="Monotype Corsiva" pitchFamily="66" charset="0"/>
              </a:rPr>
              <a:t>б</a:t>
            </a:r>
            <a:r>
              <a:rPr lang="ru-RU" sz="2000" dirty="0" smtClean="0">
                <a:latin typeface="Monotype Corsiva" pitchFamily="66" charset="0"/>
              </a:rPr>
              <a:t>юджетное </a:t>
            </a:r>
            <a:r>
              <a:rPr lang="ru-RU" sz="2000" dirty="0">
                <a:latin typeface="Monotype Corsiva" pitchFamily="66" charset="0"/>
              </a:rPr>
              <a:t>д</a:t>
            </a:r>
            <a:r>
              <a:rPr lang="ru-RU" sz="2000" dirty="0" smtClean="0">
                <a:latin typeface="Monotype Corsiva" pitchFamily="66" charset="0"/>
              </a:rPr>
              <a:t>ошкольное образовательное учреждение детский сад № 5 «Родничок» комбинированного вида с. Сарыг-Сеп</a:t>
            </a:r>
            <a:endParaRPr lang="ru-RU" sz="2000" dirty="0">
              <a:latin typeface="Monotype Corsiva" pitchFamily="66" charset="0"/>
            </a:endParaRP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745740_10-phonoteka_org-p-fon-professii-dlya-detskogo-sada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268761"/>
            <a:ext cx="4572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Экскурсия в пожарную часть.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48245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745740_10-phonoteka_org-p-fon-professii-dlya-detskogo-sada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1780" y="1052736"/>
            <a:ext cx="5292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Просмотр мультфильмов:</a:t>
            </a: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«Сказка о чудесном докторе»,</a:t>
            </a:r>
          </a:p>
          <a:p>
            <a:pPr lvl="0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50916"/>
            <a:ext cx="4320480" cy="2458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745740_10-phonoteka_org-p-fon-professii-dlya-detskogo-sada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052736"/>
            <a:ext cx="684076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Рисование «Кем я хочу стать»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8417"/>
            <a:ext cx="2160240" cy="3426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58416"/>
            <a:ext cx="2304256" cy="33547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86" y="1730423"/>
            <a:ext cx="2413422" cy="3210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hello_html_m120baa2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692695"/>
            <a:ext cx="712879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3 ЭТАП  ЗАКЛЮЧИТЕЛЬНЫЙ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Итоги проекта.  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    В ходе проекта «Мир профессий» дети группы закрепили знания о том, что такое профессия, для чего человеку необходимо трудиться, работать.    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    Расширились представления о роли труда в жизни людей, о многообразии орудиях труда, трудовых действиях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Почти все дети стали логично, последовательно и чётко рассказывать как об известных им уже профессиях, так и других мало знакомых профессиях, правильно говорить названия этих профессий. Научились организовывать сюжетно-ролевые игры на основе имеющихся знаний о профессиях: врач, аптекарь,  продавец, парикмахер и др.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     Теперь дети более ответственно относятся к выполнению поручений, дежурствам, хозяйственно-бытовому труду. Стараются оказать помощь окружающим, поддерживать порядок в группе.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     Дети стали бережнее относиться к одежде, игрушкам, окружающим предметам, мебели, так как у многих сформировалось ценностное отношение к собственному труду и труду взрослых.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120baa2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24528" cy="6900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7" y="0"/>
            <a:ext cx="7848871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u="sng" dirty="0">
                <a:latin typeface="Monotype Corsiva" pitchFamily="66" charset="0"/>
              </a:rPr>
              <a:t>Актуальность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dirty="0">
                <a:latin typeface="Monotype Corsiva" pitchFamily="66" charset="0"/>
              </a:rPr>
              <a:t>     Для всестороннего развития детской личности воспитанников особое значение имеет ознакомление с миром взрослых. Вступление ребенка в социальный мир не возможно без усвоения им первичных представлений о социальном мире, в том числе и знакомства с профессиями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Monotype Corsiva" pitchFamily="66" charset="0"/>
              </a:rPr>
              <a:t> Формирование представлений детей о мире труда и профессий – это необходимый процесс, который актуален в современном мире. И начинать знакомство с профессиями нужно именно с семьи: с мамы и папы, бабушки и дедушки, с тех, кто ближе детям.</a:t>
            </a:r>
          </a:p>
          <a:p>
            <a:r>
              <a:rPr lang="ru-RU" sz="2400" dirty="0">
                <a:latin typeface="Monotype Corsiva" pitchFamily="66" charset="0"/>
              </a:rPr>
              <a:t>     Углубленное изучение профессий через профессии своих родителей способствует развитию доступных представлений об их ценности, значимости каждого труда.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Monotype Corsiva" pitchFamily="66" charset="0"/>
            </a:endParaRP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745740_10-phonoteka_org-p-fon-professii-dlya-detskogo-sada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1196752"/>
            <a:ext cx="712879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Цель проекта: 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формирование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познавательного интереса к  профессиональной деятельности человека.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      Расширение представления о труде людей разных профессий, показать результаты труда, их общественную значимость.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120baa2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187624" y="692696"/>
            <a:ext cx="6840760" cy="53860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Задачи: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Образовательные;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Учить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детей выражать в игровой и продуктивной деятельности свои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впечатления ,основываясь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 своём жизненном опыте и полученных ранее знаний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Формировать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реалистические представления о труде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людей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Развивающие: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Развивать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представления детей о профессиях;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Развитие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монологической и диалогической речи детей (речь-рассуждение; речь-доказательство; речь-диалог);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Развивать у детей обобщенные представления о структуре трудового процесса;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Развивать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познавательные, коммуникативные, творческие способности детей;</a:t>
            </a: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Воспитательные;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Воспитывать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бережное отношение к труду взрослых и его результатам;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120baa2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87624" y="476672"/>
            <a:ext cx="7056784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lvl="0"/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Методы реализации проекта:</a:t>
            </a:r>
          </a:p>
          <a:p>
            <a:pPr lvl="0"/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Сюжетно-ролевая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деятельность, познавательная деятельность, художественно </a:t>
            </a: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творческая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деятельность</a:t>
            </a:r>
          </a:p>
          <a:p>
            <a:pPr lvl="0"/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Участники</a:t>
            </a: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:  дети подготовительной группы, родители.</a:t>
            </a:r>
          </a:p>
          <a:p>
            <a:pPr lvl="0"/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времени: краткосрочный </a:t>
            </a:r>
          </a:p>
          <a:p>
            <a:pPr lvl="0"/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Сроки реализации проекта: с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10 октября </a:t>
            </a: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14 октября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Ожидаемые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результаты: 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-вызвать интерес к окружающему миру;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-расширить у детей знания и представления о профессиях, в том числе и профессиях своих родителей  (место работы родителей, значимость их труда; гордость и уважение к труду своих родителей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);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-поручить детям посильные трудовые обязанности дома, в детском саду, нести ответственность за их выполнение;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745740_10-phonoteka_org-p-fon-professii-dlya-detskogo-sada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052736"/>
            <a:ext cx="5526360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этап – Подготовительный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Подготовка </a:t>
            </a:r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наглядного материала.</a:t>
            </a: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780928"/>
            <a:ext cx="5454352" cy="12926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221088"/>
            <a:ext cx="48372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99121"/>
            <a:ext cx="3312368" cy="2898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1411"/>
            <a:ext cx="3256702" cy="291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745740_10-phonoteka_org-p-fon-professii-dlya-detskogo-sada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908720"/>
            <a:ext cx="727280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 этап Основной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412776"/>
            <a:ext cx="538234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Просмотр презентации «Все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профессии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важны»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833598"/>
            <a:ext cx="4950297" cy="332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745740_10-phonoteka_org-p-fon-professii-dlya-detskogo-sada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980729"/>
            <a:ext cx="648072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Сюжетно-ролевые игры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«Магазин», 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«Строители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»,  «Автобус».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50170"/>
            <a:ext cx="2304256" cy="3072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376264" cy="3037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1844824"/>
            <a:ext cx="22322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0745740_10-phonoteka_org-p-fon-professii-dlya-detskogo-sada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76328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Рассматривание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серии сюжетных картинок на тему: «Профессии»;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295232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844823"/>
            <a:ext cx="3005926" cy="2947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20</cp:revision>
  <dcterms:created xsi:type="dcterms:W3CDTF">2021-10-14T10:17:16Z</dcterms:created>
  <dcterms:modified xsi:type="dcterms:W3CDTF">2023-01-23T07:30:10Z</dcterms:modified>
</cp:coreProperties>
</file>