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43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43800" cy="31801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9933FF"/>
                </a:solidFill>
                <a:effectLst/>
              </a:rPr>
              <a:t>Проект во второй младшей группе      «Будем здоровы»</a:t>
            </a:r>
            <a:br>
              <a:rPr lang="ru-RU" sz="2800" b="1" dirty="0">
                <a:solidFill>
                  <a:srgbClr val="9933FF"/>
                </a:solidFill>
                <a:effectLst/>
              </a:rPr>
            </a:br>
            <a:r>
              <a:rPr lang="ru-RU" sz="1800" dirty="0">
                <a:solidFill>
                  <a:srgbClr val="9933FF"/>
                </a:solidFill>
                <a:effectLst/>
              </a:rPr>
              <a:t>Формирование культуры здоровья у детей 3-4 лет с применением </a:t>
            </a:r>
            <a:r>
              <a:rPr lang="ru-RU" sz="1800" dirty="0" err="1">
                <a:solidFill>
                  <a:srgbClr val="9933FF"/>
                </a:solidFill>
                <a:effectLst/>
              </a:rPr>
              <a:t>здоровьесберегающих</a:t>
            </a:r>
            <a:r>
              <a:rPr lang="ru-RU" sz="1800" dirty="0">
                <a:solidFill>
                  <a:srgbClr val="9933FF"/>
                </a:solidFill>
                <a:effectLst/>
              </a:rPr>
              <a:t> 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4048" y="4475276"/>
            <a:ext cx="3128392" cy="12138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Воспитатель:</a:t>
            </a:r>
          </a:p>
          <a:p>
            <a:r>
              <a:rPr lang="ru-RU" sz="2000" dirty="0" err="1" smtClean="0">
                <a:solidFill>
                  <a:srgbClr val="7030A0"/>
                </a:solidFill>
              </a:rPr>
              <a:t>Кончук</a:t>
            </a:r>
            <a:r>
              <a:rPr lang="ru-RU" sz="2000" dirty="0" smtClean="0">
                <a:solidFill>
                  <a:srgbClr val="7030A0"/>
                </a:solidFill>
              </a:rPr>
              <a:t> А 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№5 «Родничок» комбинированного вида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с.Сарыг-Сеп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 Республики Тыва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84984"/>
            <a:ext cx="4248472" cy="238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13" y="1064251"/>
            <a:ext cx="243458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2952328" cy="471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1" y="1984157"/>
            <a:ext cx="1872208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195121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603240" cy="143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98" y="4941168"/>
            <a:ext cx="2203010" cy="131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27930"/>
            <a:ext cx="3168352" cy="5409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27930"/>
            <a:ext cx="2880320" cy="54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592288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1872208" cy="3086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41" y="836712"/>
            <a:ext cx="6965245" cy="12024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Массажные укрепляющие упражнения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160240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7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196405" cy="3603812"/>
          </a:xfrm>
        </p:spPr>
        <p:txBody>
          <a:bodyPr/>
          <a:lstStyle/>
          <a:p>
            <a:r>
              <a:rPr lang="ru-RU" b="1" dirty="0"/>
              <a:t>Итоговое мероприятие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Фотогазета "Мы за здоровый образ жизни".</a:t>
            </a:r>
          </a:p>
          <a:p>
            <a:r>
              <a:rPr lang="ru-RU" dirty="0"/>
              <a:t>Цель: приобщать родителей к ведению здорового образа жизни к семье.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III. ЗАКЛЮЧИТЕЛЬНЫЙ ЭТАП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1707185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11008_092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1772816"/>
            <a:ext cx="489654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spc="-5" dirty="0">
                <a:solidFill>
                  <a:srgbClr val="FF0066"/>
                </a:solidFill>
                <a:latin typeface="Arial Black" pitchFamily="34" charset="0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336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цветы 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08720"/>
            <a:ext cx="7920880" cy="52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7220" y="692696"/>
            <a:ext cx="7967228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Паспорт проекта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08720"/>
            <a:ext cx="7128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>
              <a:spcBef>
                <a:spcPct val="0"/>
              </a:spcBef>
            </a:pP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400" b="1" dirty="0"/>
              <a:t>Полное название проекта</a:t>
            </a:r>
            <a:r>
              <a:rPr lang="ru-RU" sz="2400" dirty="0"/>
              <a:t>: «Будем здоровы»</a:t>
            </a:r>
            <a:br>
              <a:rPr lang="ru-RU" sz="2400" dirty="0"/>
            </a:br>
            <a:r>
              <a:rPr lang="ru-RU" sz="2400" b="1" dirty="0"/>
              <a:t>Автор проекта:</a:t>
            </a:r>
            <a:r>
              <a:rPr lang="ru-RU" sz="2400" dirty="0"/>
              <a:t> </a:t>
            </a:r>
            <a:r>
              <a:rPr lang="ru-RU" sz="2400" dirty="0" err="1"/>
              <a:t>Кончук</a:t>
            </a:r>
            <a:r>
              <a:rPr lang="ru-RU" sz="2400" dirty="0"/>
              <a:t> Аида </a:t>
            </a:r>
            <a:r>
              <a:rPr lang="ru-RU" sz="2400" dirty="0" err="1" smtClean="0"/>
              <a:t>Январовна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Сроки реализации:</a:t>
            </a:r>
            <a:r>
              <a:rPr lang="ru-RU" sz="2400" dirty="0"/>
              <a:t> долгосрочный проект (4 месяца).</a:t>
            </a:r>
            <a:br>
              <a:rPr lang="ru-RU" sz="2400" dirty="0"/>
            </a:br>
            <a:r>
              <a:rPr lang="ru-RU" sz="2400" b="1" dirty="0"/>
              <a:t>Участники проекта:</a:t>
            </a:r>
            <a:r>
              <a:rPr lang="ru-RU" sz="2400" dirty="0"/>
              <a:t> педагоги, дети II младшей группы, их родители.</a:t>
            </a:r>
            <a:br>
              <a:rPr lang="ru-RU" sz="2400" dirty="0"/>
            </a:br>
            <a:r>
              <a:rPr lang="ru-RU" sz="2400" b="1" dirty="0"/>
              <a:t>Тип проекта:</a:t>
            </a:r>
            <a:r>
              <a:rPr lang="ru-RU" sz="2400" dirty="0"/>
              <a:t> познавательно-игровой.</a:t>
            </a:r>
            <a:br>
              <a:rPr lang="ru-RU" sz="2400" dirty="0"/>
            </a:br>
            <a:r>
              <a:rPr lang="ru-RU" sz="2400" b="1" dirty="0"/>
              <a:t>Вид проекта:</a:t>
            </a:r>
            <a:r>
              <a:rPr lang="ru-RU" sz="2400" dirty="0"/>
              <a:t> информационно-творческий.</a:t>
            </a:r>
            <a:br>
              <a:rPr lang="ru-RU" sz="2400" dirty="0"/>
            </a:b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6480720" cy="43204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Актуальность проекта</a:t>
            </a:r>
            <a:endParaRPr lang="ru-RU" dirty="0"/>
          </a:p>
          <a:p>
            <a:r>
              <a:rPr lang="ru-RU" dirty="0"/>
              <a:t>Проблема воспитания здорового поколения приобретает в настоящее время все большее значение. Здоровье — это не только отсутствие болезней или физических дефектов. Это состояние полного душевного и социального благополучия. Уровень здоровья в значительной степени зависит от того образа жизни, который ведёт человек, поэтому главной задачей является обучение детей принципам здорового образа жизни, создавать условия для сохранения и укрепления их здоровья.</a:t>
            </a:r>
            <a:br>
              <a:rPr lang="ru-RU" dirty="0"/>
            </a:br>
            <a:r>
              <a:rPr lang="ru-RU" dirty="0"/>
              <a:t>Дошкольный возраст является решающим в формировании фундамента физического и психического здоровья. Ведь именно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9609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72816"/>
            <a:ext cx="6196405" cy="360381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800" dirty="0">
                <a:solidFill>
                  <a:srgbClr val="002060"/>
                </a:solidFill>
              </a:rPr>
              <a:t>формирование культуры здоровья у детей 3-4 лет с применением </a:t>
            </a:r>
            <a:r>
              <a:rPr lang="ru-RU" sz="2800" dirty="0" err="1">
                <a:solidFill>
                  <a:srgbClr val="002060"/>
                </a:solidFill>
              </a:rPr>
              <a:t>здоровьесберегающих</a:t>
            </a:r>
            <a:r>
              <a:rPr lang="ru-RU" sz="2800" dirty="0">
                <a:solidFill>
                  <a:srgbClr val="002060"/>
                </a:solidFill>
              </a:rPr>
              <a:t> технологий; сохранение и укрепление здоровья детей; приобщение детей и их родителей к здоровому образу жизни.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Цель проекта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6196405" cy="36038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5600" i="1" dirty="0"/>
              <a:t>Образовательные:</a:t>
            </a:r>
            <a:endParaRPr lang="ru-RU" sz="5600" dirty="0"/>
          </a:p>
          <a:p>
            <a:r>
              <a:rPr lang="ru-RU" sz="5600" dirty="0"/>
              <a:t>1. Дать представление о здоровом образе жизни.</a:t>
            </a:r>
          </a:p>
          <a:p>
            <a:r>
              <a:rPr lang="ru-RU" sz="5600" dirty="0"/>
              <a:t>2. Продолжать знакомить с правилами личной гигиены.</a:t>
            </a:r>
          </a:p>
          <a:p>
            <a:r>
              <a:rPr lang="ru-RU" sz="5600" dirty="0"/>
              <a:t>3. Способствовать укреплению здоровья детей через систему оздоровительных мероприятий.</a:t>
            </a:r>
            <a:br>
              <a:rPr lang="ru-RU" sz="5600" dirty="0"/>
            </a:br>
            <a:endParaRPr lang="ru-RU" sz="5600" dirty="0"/>
          </a:p>
          <a:p>
            <a:r>
              <a:rPr lang="ru-RU" sz="5600" i="1" dirty="0"/>
              <a:t>Развивающие:</a:t>
            </a:r>
            <a:endParaRPr lang="ru-RU" sz="5600" dirty="0"/>
          </a:p>
          <a:p>
            <a:r>
              <a:rPr lang="ru-RU" sz="5600" dirty="0"/>
              <a:t>1. Развивать культурно-гигиенические навыки у детей.</a:t>
            </a:r>
          </a:p>
          <a:p>
            <a:r>
              <a:rPr lang="ru-RU" sz="5600" dirty="0"/>
              <a:t>2. Закрепить представления о правилах личной гигиены; уточнить и систематизировать знания детей о необходимости гигиенических процедур.</a:t>
            </a:r>
          </a:p>
          <a:p>
            <a:r>
              <a:rPr lang="ru-RU" sz="5600" dirty="0"/>
              <a:t>3. Развивать у детей умения выполнять правильно дыхательные гимнастики и упражнения.</a:t>
            </a:r>
            <a:br>
              <a:rPr lang="ru-RU" sz="5600" dirty="0"/>
            </a:br>
            <a:r>
              <a:rPr lang="ru-RU" sz="5600" i="1" dirty="0"/>
              <a:t>Воспитательные:</a:t>
            </a:r>
            <a:endParaRPr lang="ru-RU" sz="5600" dirty="0"/>
          </a:p>
          <a:p>
            <a:r>
              <a:rPr lang="ru-RU" sz="5600" dirty="0"/>
              <a:t>1. Воспитывать интерес детей к здоровому образу жизни.</a:t>
            </a:r>
          </a:p>
          <a:p>
            <a:r>
              <a:rPr lang="ru-RU" sz="5600" dirty="0"/>
              <a:t>2. Воспитывать у детей желание заниматься физкультурой, спортом, закаляться, заботиться о своем здоровье, заботливо относиться к своему телу и организму.</a:t>
            </a:r>
          </a:p>
          <a:p>
            <a:r>
              <a:rPr lang="ru-RU" sz="5600" dirty="0"/>
              <a:t>3. Воспитывать у детей желание выглядеть чистым, аккуратным и опрятным.</a:t>
            </a:r>
          </a:p>
          <a:p>
            <a:r>
              <a:rPr lang="ru-RU" sz="5600" dirty="0"/>
              <a:t>4. Укрепить связи между детским садом и семьей, изменить позицию родителей в отношении своего здоровья и здоровья детей.</a:t>
            </a:r>
          </a:p>
          <a:p>
            <a:endParaRPr lang="ru-RU" sz="5600" dirty="0"/>
          </a:p>
          <a:p>
            <a:pPr marL="0" indent="0">
              <a:buNone/>
            </a:pP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Задачи проекта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6196405" cy="36038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1. Подборка методического и дидактического материала.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2. Подборка художественной литературы.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3. Оформление папок-передвижек, консультаций, буклетов для родителей по теме проекта.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4. Подбор пословиц, поговорок, загадок по теме проекта.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5. Подборка дидактических, подвижных, сюжетно - ролевых игр по теме проекта и атрибутов к ним.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6. Привлечение родителей к реализации проекта.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I. ПОДГОТОВИТЕЛЬНЫЙ ЭТАП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2448272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844851"/>
            <a:ext cx="2262251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40592"/>
            <a:ext cx="2016224" cy="25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Ежедневная работа с детьми: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Утренняя гимнастика.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Артикуляционная, пальчиковая, дыхательная гимнастика</a:t>
            </a:r>
          </a:p>
          <a:p>
            <a:r>
              <a:rPr lang="ru-RU" b="1" dirty="0">
                <a:solidFill>
                  <a:srgbClr val="002060"/>
                </a:solidFill>
              </a:rPr>
              <a:t>• Гимнастика пробуждения. Хождение по «Дорожке здоровья»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Физкультминутки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Закаливающие процедуры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Подвижные игры в группе, на улице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Воспитание культурно-гигиенических навыков.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 Воспитание культуры поведения за столом.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5516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b="1" dirty="0"/>
              <a:t> II. ОСНОВНОЙ ЭТАП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7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199036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570776" cy="17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41114"/>
            <a:ext cx="1707185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230425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52151"/>
            <a:ext cx="2736304" cy="5198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1558428" cy="12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1387</TotalTime>
  <Words>204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Проект во второй младшей группе      «Будем здоровы» Формирование культуры здоровья у детей 3-4 лет с применением здоровьесберегающих технологий</vt:lpstr>
      <vt:lpstr>Паспорт проекта </vt:lpstr>
      <vt:lpstr>Презентация PowerPoint</vt:lpstr>
      <vt:lpstr>Цель проекта</vt:lpstr>
      <vt:lpstr>Задачи проекта</vt:lpstr>
      <vt:lpstr>I. ПОДГОТОВИТЕЛЬНЫЙ ЭТАП </vt:lpstr>
      <vt:lpstr>Презентация PowerPoint</vt:lpstr>
      <vt:lpstr>  II. ОСНОВНОЙ ЭТАП </vt:lpstr>
      <vt:lpstr>Презентация PowerPoint</vt:lpstr>
      <vt:lpstr>Презентация PowerPoint</vt:lpstr>
      <vt:lpstr>Презентация PowerPoint</vt:lpstr>
      <vt:lpstr>Массажные укрепляющие упражнения</vt:lpstr>
      <vt:lpstr>III. ЗАКЛЮЧИТЕЛЬНЫЙ ЭТАП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Строительно-конструктивные игры</dc:title>
  <dc:creator>Alina</dc:creator>
  <cp:lastModifiedBy>Admin</cp:lastModifiedBy>
  <cp:revision>17</cp:revision>
  <dcterms:created xsi:type="dcterms:W3CDTF">2017-11-13T14:30:57Z</dcterms:created>
  <dcterms:modified xsi:type="dcterms:W3CDTF">2012-12-31T17:48:09Z</dcterms:modified>
</cp:coreProperties>
</file>