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7" r:id="rId10"/>
    <p:sldId id="26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1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2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633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66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70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9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29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4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0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7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9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6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1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75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5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3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3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424936" cy="2448272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/>
              <a:t>МБДОУ </a:t>
            </a:r>
            <a:r>
              <a:rPr lang="ru-RU" sz="2700" dirty="0"/>
              <a:t>д/с № 5»Родничок» комбинированного вида </a:t>
            </a:r>
            <a:r>
              <a:rPr lang="ru-RU" sz="2700" dirty="0" err="1"/>
              <a:t>с.Сарыг-Сеп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3600" dirty="0" smtClean="0"/>
              <a:t>Тема:</a:t>
            </a:r>
            <a:r>
              <a:rPr lang="ru-RU" dirty="0" smtClean="0"/>
              <a:t> </a:t>
            </a:r>
            <a:r>
              <a:rPr lang="ru-RU" sz="3200" dirty="0" smtClean="0"/>
              <a:t>«</a:t>
            </a:r>
            <a:r>
              <a:rPr lang="ru-RU" sz="2200" b="1" dirty="0"/>
              <a:t>Дидактических игра как средство</a:t>
            </a:r>
            <a:br>
              <a:rPr lang="ru-RU" sz="2200" b="1" dirty="0"/>
            </a:br>
            <a:r>
              <a:rPr lang="ru-RU" sz="2200" b="1" dirty="0"/>
              <a:t>Познавательного развития детей </a:t>
            </a:r>
            <a:r>
              <a:rPr lang="ru-RU" sz="2200" b="1" dirty="0" smtClean="0"/>
              <a:t>среднего </a:t>
            </a:r>
            <a:r>
              <a:rPr lang="ru-RU" sz="2200" b="1" dirty="0"/>
              <a:t>дошкольного возраста</a:t>
            </a:r>
            <a:r>
              <a:rPr lang="ru-RU" sz="2200" dirty="0" smtClean="0"/>
              <a:t>»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/>
          <a:lstStyle/>
          <a:p>
            <a:pPr algn="r"/>
            <a:r>
              <a:rPr lang="ru-RU" dirty="0" smtClean="0"/>
              <a:t>Выполнил: воспитатель: Якубова .Наталья Владимировна.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698" y="0"/>
            <a:ext cx="6347713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Заключительный этап</a:t>
            </a:r>
            <a:br>
              <a:rPr lang="ru-RU" b="1" dirty="0" smtClean="0"/>
            </a:br>
            <a:r>
              <a:rPr lang="ru-RU" b="1" dirty="0" smtClean="0"/>
              <a:t>Ожидаемые результаты: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700" dirty="0" smtClean="0"/>
              <a:t>Повышение </a:t>
            </a:r>
            <a:r>
              <a:rPr lang="ru-RU" sz="2700" dirty="0"/>
              <a:t>интереса к дидактическим играм;</a:t>
            </a:r>
            <a:br>
              <a:rPr lang="ru-RU" sz="2700" dirty="0"/>
            </a:br>
            <a:r>
              <a:rPr lang="ru-RU" sz="2700" dirty="0"/>
              <a:t>Развитие воображения, мышления, памяти, речи;</a:t>
            </a:r>
            <a:br>
              <a:rPr lang="ru-RU" sz="2700" dirty="0"/>
            </a:br>
            <a:r>
              <a:rPr lang="ru-RU" sz="2700" dirty="0"/>
              <a:t>Развитие умения организовывать игры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16632"/>
            <a:ext cx="6347714" cy="10081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1600" b="1" dirty="0"/>
              <a:t/>
            </a:r>
            <a:br>
              <a:rPr lang="ru-RU" sz="1600" b="1" dirty="0"/>
            </a:b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4"/>
            <a:ext cx="548165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0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051" y="764704"/>
            <a:ext cx="6347713" cy="659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6738252" cy="4752528"/>
          </a:xfrm>
        </p:spPr>
      </p:pic>
    </p:spTree>
    <p:extLst>
      <p:ext uri="{BB962C8B-B14F-4D97-AF65-F5344CB8AC3E}">
        <p14:creationId xmlns:p14="http://schemas.microsoft.com/office/powerpoint/2010/main" val="172998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16632"/>
            <a:ext cx="6408711" cy="936104"/>
          </a:xfrm>
        </p:spPr>
        <p:txBody>
          <a:bodyPr/>
          <a:lstStyle/>
          <a:p>
            <a:r>
              <a:rPr lang="ru-RU" dirty="0" smtClean="0"/>
              <a:t>     Дидактическая игра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7" y="908720"/>
            <a:ext cx="7418784" cy="583264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b="1" dirty="0"/>
              <a:t>«Игра-это огромное светлое окно, </a:t>
            </a:r>
          </a:p>
          <a:p>
            <a:pPr algn="ctr">
              <a:buNone/>
            </a:pPr>
            <a:r>
              <a:rPr lang="ru-RU" sz="8000" b="1" dirty="0"/>
              <a:t>через которое в мир ребенка</a:t>
            </a:r>
          </a:p>
          <a:p>
            <a:pPr algn="ctr">
              <a:buNone/>
            </a:pPr>
            <a:r>
              <a:rPr lang="ru-RU" sz="8000" b="1" dirty="0"/>
              <a:t>вливается живительный поток представлений,</a:t>
            </a:r>
          </a:p>
          <a:p>
            <a:pPr algn="ctr">
              <a:buNone/>
            </a:pPr>
            <a:r>
              <a:rPr lang="ru-RU" sz="8000" b="1" dirty="0"/>
              <a:t>понятий об окружающем мире</a:t>
            </a:r>
          </a:p>
          <a:p>
            <a:pPr algn="ctr">
              <a:buNone/>
            </a:pPr>
            <a:r>
              <a:rPr lang="ru-RU" sz="8000" b="1" dirty="0"/>
              <a:t>Игра-это искра зажигающая огонек пытливости и</a:t>
            </a:r>
          </a:p>
          <a:p>
            <a:pPr algn="ctr">
              <a:buNone/>
            </a:pPr>
            <a:r>
              <a:rPr lang="ru-RU" sz="8000" b="1" dirty="0"/>
              <a:t>любознательности»</a:t>
            </a:r>
          </a:p>
          <a:p>
            <a:pPr algn="r">
              <a:buNone/>
            </a:pPr>
            <a:endParaRPr lang="ru-RU" sz="8000" b="1" dirty="0"/>
          </a:p>
          <a:p>
            <a:pPr algn="ctr">
              <a:buNone/>
            </a:pPr>
            <a:r>
              <a:rPr lang="ru-RU" sz="8000" b="1" dirty="0"/>
              <a:t>«Игра-это огромное светлое окно, </a:t>
            </a:r>
          </a:p>
          <a:p>
            <a:pPr algn="ctr">
              <a:buNone/>
            </a:pPr>
            <a:r>
              <a:rPr lang="ru-RU" sz="8000" b="1" dirty="0"/>
              <a:t>через которое в мир ребенка</a:t>
            </a:r>
          </a:p>
          <a:p>
            <a:pPr algn="ctr">
              <a:buNone/>
            </a:pPr>
            <a:r>
              <a:rPr lang="ru-RU" sz="8000" b="1" dirty="0"/>
              <a:t>вливается живительный поток представлений,</a:t>
            </a:r>
          </a:p>
          <a:p>
            <a:pPr algn="ctr">
              <a:buNone/>
            </a:pPr>
            <a:r>
              <a:rPr lang="ru-RU" sz="8000" b="1" dirty="0"/>
              <a:t>понятий об окружающем мире</a:t>
            </a:r>
          </a:p>
          <a:p>
            <a:pPr algn="ctr">
              <a:buNone/>
            </a:pPr>
            <a:r>
              <a:rPr lang="ru-RU" sz="8000" b="1" dirty="0"/>
              <a:t>Игра-это искра зажигающая огонек пытливости и</a:t>
            </a:r>
          </a:p>
          <a:p>
            <a:pPr algn="ctr">
              <a:buNone/>
            </a:pPr>
            <a:r>
              <a:rPr lang="ru-RU" sz="8000" b="1" dirty="0"/>
              <a:t>любознательности»</a:t>
            </a:r>
          </a:p>
          <a:p>
            <a:pPr algn="r">
              <a:buNone/>
            </a:pPr>
            <a:endParaRPr lang="ru-RU" sz="7200" b="1" dirty="0"/>
          </a:p>
          <a:p>
            <a:pPr algn="r">
              <a:buNone/>
            </a:pPr>
            <a:r>
              <a:rPr lang="ru-RU" sz="7200" b="1" dirty="0" err="1"/>
              <a:t>В.А.Сухомлинский</a:t>
            </a:r>
            <a:endParaRPr lang="ru-RU" sz="7200" b="1" dirty="0"/>
          </a:p>
          <a:p>
            <a:pPr algn="ctr">
              <a:buNone/>
            </a:pPr>
            <a:endParaRPr lang="ru-RU" sz="1600" dirty="0"/>
          </a:p>
          <a:p>
            <a:pPr algn="r">
              <a:buNone/>
            </a:pPr>
            <a:r>
              <a:rPr lang="ru-RU" b="1" dirty="0" err="1" smtClean="0"/>
              <a:t>В.А.Сухомлинский</a:t>
            </a:r>
            <a:endParaRPr lang="ru-RU" b="1" dirty="0"/>
          </a:p>
          <a:p>
            <a:pPr algn="ctr">
              <a:buNone/>
            </a:pP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2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Актуальность</a:t>
            </a:r>
            <a:endParaRPr lang="ru-RU" sz="2400" b="1" dirty="0"/>
          </a:p>
          <a:p>
            <a:pPr algn="just">
              <a:buNone/>
            </a:pPr>
            <a:r>
              <a:rPr lang="ru-RU" sz="2000" dirty="0" smtClean="0"/>
              <a:t>    Дидактические </a:t>
            </a:r>
            <a:r>
              <a:rPr lang="ru-RU" sz="2000" dirty="0"/>
              <a:t>игры учат дошкольников самостоятельно мыслить, использовать полученные знания в различных условиях в соответствии с поставленной задачей. С помощью дидактических игр развиваются сенсорные способности детей, направленные на совершенствование восприятия ребенка характерных признаков предметов и явлениях окружающего мира; умения сравнивать, группировать, классифицировать предметы по определенным признакам.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sz="2000" b="1" dirty="0" smtClean="0"/>
              <a:t>Тип </a:t>
            </a:r>
            <a:r>
              <a:rPr lang="ru-RU" sz="2000" b="1" dirty="0"/>
              <a:t>проекта</a:t>
            </a:r>
            <a:r>
              <a:rPr lang="ru-RU" sz="2000" b="1" dirty="0" smtClean="0"/>
              <a:t>: Речевое развитие</a:t>
            </a:r>
            <a:endParaRPr lang="ru-RU" sz="20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09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Участники проекта: 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дети </a:t>
            </a:r>
            <a:r>
              <a:rPr lang="ru-RU" sz="2400" dirty="0" smtClean="0"/>
              <a:t>средней </a:t>
            </a:r>
            <a:r>
              <a:rPr lang="ru-RU" sz="2400" dirty="0"/>
              <a:t>группы направленности </a:t>
            </a:r>
            <a:r>
              <a:rPr lang="ru-RU" sz="2400" dirty="0" smtClean="0"/>
              <a:t>4-5 </a:t>
            </a:r>
            <a:r>
              <a:rPr lang="ru-RU" sz="2400" dirty="0"/>
              <a:t>лет и                      воспитатели.</a:t>
            </a:r>
            <a:endParaRPr lang="ru-RU" sz="2400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Длительность: </a:t>
            </a:r>
            <a:r>
              <a:rPr lang="ru-RU" b="1" dirty="0" smtClean="0"/>
              <a:t>долгосрочный ( сентябрь </a:t>
            </a:r>
            <a:r>
              <a:rPr lang="ru-RU" b="1" smtClean="0"/>
              <a:t>2022г-по май 2023г)</a:t>
            </a: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71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100" b="1" dirty="0" smtClean="0"/>
              <a:t>          Цель </a:t>
            </a:r>
            <a:r>
              <a:rPr lang="ru-RU" sz="3100" b="1" dirty="0"/>
              <a:t>проекта:</a:t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> </a:t>
            </a:r>
            <a:r>
              <a:rPr lang="ru-RU" sz="3100" b="1" dirty="0" smtClean="0"/>
              <a:t>     </a:t>
            </a:r>
            <a:r>
              <a:rPr lang="ru-RU" sz="2400" b="1" dirty="0" smtClean="0"/>
              <a:t>Вызвать </a:t>
            </a:r>
            <a:r>
              <a:rPr lang="ru-RU" sz="2400" b="1" dirty="0"/>
              <a:t>интерес у детей, к разнообразным</a:t>
            </a:r>
            <a:br>
              <a:rPr lang="ru-RU" sz="2400" b="1" dirty="0"/>
            </a:br>
            <a:r>
              <a:rPr lang="ru-RU" sz="2400" b="1" dirty="0"/>
              <a:t>дидактическим играм, расширить представления </a:t>
            </a:r>
            <a:br>
              <a:rPr lang="ru-RU" sz="2400" b="1" dirty="0"/>
            </a:br>
            <a:r>
              <a:rPr lang="ru-RU" sz="2400" b="1" dirty="0"/>
              <a:t>дошкольников об играх</a:t>
            </a:r>
            <a:br>
              <a:rPr lang="ru-RU" sz="2400" b="1" dirty="0"/>
            </a:br>
            <a:r>
              <a:rPr lang="ru-RU" sz="2400" b="1" dirty="0"/>
              <a:t>Задачи проекта: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Развивать инициативу, логическое мышление, творческое воображение, интеллектуальные способности;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Развивать познавательные способности и любознательность;</a:t>
            </a:r>
          </a:p>
          <a:p>
            <a:pPr>
              <a:buNone/>
            </a:pP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Научить детей самостоятельно играть в игры;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Формировать в процессе игры доброжелательные взаимоотношения , умение сотрудничать.</a:t>
            </a:r>
          </a:p>
          <a:p>
            <a:endParaRPr lang="ru-RU" sz="2400" b="1" dirty="0"/>
          </a:p>
          <a:p>
            <a:pPr marL="0" indent="0">
              <a:buNone/>
            </a:pP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56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</a:t>
            </a:r>
            <a:r>
              <a:rPr lang="ru-RU" b="1" dirty="0"/>
              <a:t> </a:t>
            </a:r>
            <a:r>
              <a:rPr lang="ru-RU" b="1" dirty="0" smtClean="0"/>
              <a:t>этап </a:t>
            </a:r>
            <a:r>
              <a:rPr lang="ru-RU" b="1" dirty="0"/>
              <a:t>(подготовительный)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192129"/>
            <a:ext cx="6347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dirty="0" smtClean="0"/>
              <a:t>Фотографии (2-3 слайда)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7" y="2224303"/>
            <a:ext cx="4143846" cy="381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64476"/>
            <a:ext cx="3956928" cy="37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6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</a:t>
            </a:r>
            <a:r>
              <a:rPr lang="ru-RU" b="1" dirty="0" smtClean="0"/>
              <a:t> этап</a:t>
            </a:r>
            <a:r>
              <a:rPr lang="ru-RU" b="1" dirty="0"/>
              <a:t> </a:t>
            </a:r>
            <a:r>
              <a:rPr lang="ru-RU" b="1" dirty="0" smtClean="0"/>
              <a:t>Считалочка (выбираем  ведущего)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Фотографии </a:t>
            </a:r>
            <a:r>
              <a:rPr lang="ru-RU" dirty="0"/>
              <a:t>(2-3 слайда)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87" y="2151265"/>
            <a:ext cx="4824536" cy="43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2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 </a:t>
            </a:r>
            <a:br>
              <a:rPr lang="ru-RU" dirty="0" smtClean="0"/>
            </a:br>
            <a:r>
              <a:rPr lang="ru-RU" dirty="0" smtClean="0"/>
              <a:t>               «зеркало»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4140113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374441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3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3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д/и: «пальчики» «запоминай»                      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5" y="1268760"/>
            <a:ext cx="3842083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0968"/>
            <a:ext cx="4477655" cy="351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1856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1629</TotalTime>
  <Words>179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Грань</vt:lpstr>
      <vt:lpstr>МБДОУ д/с № 5»Родничок» комбинированного вида с.Сарыг-Сеп Тема: «Дидактических игра как средство Познавательного развития детей среднего дошкольного возраста»</vt:lpstr>
      <vt:lpstr>     Дидактическая игра</vt:lpstr>
      <vt:lpstr>Презентация PowerPoint</vt:lpstr>
      <vt:lpstr>Презентация PowerPoint</vt:lpstr>
      <vt:lpstr>Презентация PowerPoint</vt:lpstr>
      <vt:lpstr>I этап (подготовительный) </vt:lpstr>
      <vt:lpstr>II этап Считалочка (выбираем  ведущего)</vt:lpstr>
      <vt:lpstr>Дидактическая игра                 «зеркало»</vt:lpstr>
      <vt:lpstr>д/и: «пальчики» «запоминай»                            </vt:lpstr>
      <vt:lpstr>Заключительный этап Ожидаемые результаты: Повышение интереса к дидактическим играм; Развитие воображения, мышления, памяти, речи; Развитие умения организовывать игры.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Пользователь Windows</cp:lastModifiedBy>
  <cp:revision>33</cp:revision>
  <dcterms:created xsi:type="dcterms:W3CDTF">2017-09-25T05:51:55Z</dcterms:created>
  <dcterms:modified xsi:type="dcterms:W3CDTF">2023-01-27T06:32:48Z</dcterms:modified>
</cp:coreProperties>
</file>