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57" r:id="rId5"/>
    <p:sldId id="266" r:id="rId6"/>
    <p:sldId id="261" r:id="rId7"/>
    <p:sldId id="264" r:id="rId8"/>
    <p:sldId id="263" r:id="rId9"/>
    <p:sldId id="262" r:id="rId10"/>
    <p:sldId id="269" r:id="rId11"/>
    <p:sldId id="258" r:id="rId12"/>
    <p:sldId id="268" r:id="rId13"/>
    <p:sldId id="260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97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97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МБДОУ д/с № 5 «Родничок» комбинированного вида с. Сарыг-Сеп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847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/>
              <a:t>Краткосрочный проект</a:t>
            </a:r>
          </a:p>
          <a:p>
            <a:pPr algn="ctr"/>
            <a:r>
              <a:rPr lang="ru-RU" sz="3200" b="1" dirty="0"/>
              <a:t>Знакомство с нанайской</a:t>
            </a:r>
          </a:p>
          <a:p>
            <a:pPr algn="ctr"/>
            <a:r>
              <a:rPr lang="ru-RU" sz="3200" b="1" dirty="0" smtClean="0"/>
              <a:t>сказкой «</a:t>
            </a:r>
            <a:r>
              <a:rPr lang="ru-RU" sz="3200" b="1" dirty="0" err="1" smtClean="0"/>
              <a:t>Айога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54814" y="3377316"/>
            <a:ext cx="3606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/>
              <a:t>Воспитатель</a:t>
            </a:r>
            <a:r>
              <a:rPr lang="ru-RU" dirty="0"/>
              <a:t>: </a:t>
            </a:r>
            <a:r>
              <a:rPr lang="ru-RU" sz="2400" dirty="0" err="1"/>
              <a:t>Намзын</a:t>
            </a:r>
            <a:r>
              <a:rPr lang="ru-RU" sz="2400" dirty="0"/>
              <a:t> Е.Д. </a:t>
            </a:r>
          </a:p>
        </p:txBody>
      </p:sp>
      <p:pic>
        <p:nvPicPr>
          <p:cNvPr id="8" name="Рисунок 7" descr="https://aria-art.ru/0/A/Ajoga%20(N.%20Sustova)/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9" t="12262" r="7051" b="16569"/>
          <a:stretch/>
        </p:blipFill>
        <p:spPr bwMode="auto">
          <a:xfrm>
            <a:off x="539552" y="3608148"/>
            <a:ext cx="2238375" cy="281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3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87" y="-249527"/>
            <a:ext cx="9291498" cy="7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7112" y="595917"/>
            <a:ext cx="5069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Беседа о сказке «</a:t>
            </a:r>
            <a:r>
              <a:rPr lang="ru-RU" sz="3600" b="1" dirty="0" err="1" smtClean="0"/>
              <a:t>Айога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pic>
        <p:nvPicPr>
          <p:cNvPr id="7" name="Рисунок 6" descr="C:\Users\1037237\Desktop\Намзын Е Д проект фото\GIs3ehxfX9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5777" y="116630"/>
            <a:ext cx="4464496" cy="7200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0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87" y="-249527"/>
            <a:ext cx="9291498" cy="7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Рисование запоминающего сюжета сказки</a:t>
            </a:r>
            <a:endParaRPr lang="ru-RU" sz="3200" dirty="0"/>
          </a:p>
        </p:txBody>
      </p:sp>
      <p:pic>
        <p:nvPicPr>
          <p:cNvPr id="5" name="Рисунок 4" descr="C:\Users\1037237\Desktop\Намзын Е Д проект фото\EvkYAZoXZY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940425" cy="445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ibmama.ru/images/21230/484d63631a6ecb3f6c06ef685b87bd7a70a514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29" y="1340768"/>
            <a:ext cx="239228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6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87" y="-249527"/>
            <a:ext cx="9291498" cy="7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764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III </a:t>
            </a:r>
            <a:r>
              <a:rPr lang="ru-RU" sz="2800" b="1" dirty="0"/>
              <a:t>этап – </a:t>
            </a:r>
            <a:r>
              <a:rPr lang="ru-RU" sz="2800" b="1" dirty="0" smtClean="0"/>
              <a:t>заключительный</a:t>
            </a:r>
            <a:endParaRPr lang="ru-RU" sz="2800" b="1" dirty="0"/>
          </a:p>
        </p:txBody>
      </p:sp>
      <p:pic>
        <p:nvPicPr>
          <p:cNvPr id="5" name="Рисунок 4" descr="https://st.weblancer.net/download/2914245_935xp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3" r="12845" b="1361"/>
          <a:stretch/>
        </p:blipFill>
        <p:spPr bwMode="auto">
          <a:xfrm>
            <a:off x="467544" y="1089611"/>
            <a:ext cx="1512168" cy="2843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1037237\Desktop\Намзын Е Д проект фото\dNJtm5JOQU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71621"/>
            <a:ext cx="6214943" cy="411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2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87" y="-249527"/>
            <a:ext cx="9291498" cy="7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503094"/>
            <a:ext cx="5238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III </a:t>
            </a:r>
            <a:r>
              <a:rPr lang="ru-RU" sz="3200" b="1" dirty="0"/>
              <a:t>этап – </a:t>
            </a:r>
            <a:r>
              <a:rPr lang="ru-RU" sz="3200" b="1" dirty="0" smtClean="0"/>
              <a:t>заключительный</a:t>
            </a:r>
            <a:endParaRPr lang="ru-RU" sz="3200" b="1" dirty="0"/>
          </a:p>
        </p:txBody>
      </p:sp>
      <p:pic>
        <p:nvPicPr>
          <p:cNvPr id="5" name="Рисунок 4" descr="https://st.weblancer.net/download/2914245_935xp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3" r="12845" b="1361"/>
          <a:stretch/>
        </p:blipFill>
        <p:spPr bwMode="auto">
          <a:xfrm>
            <a:off x="467544" y="1089611"/>
            <a:ext cx="1512168" cy="2843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1037237\Desktop\Намзын Е Д проект фото\12P_W5B2b1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88" y="1340768"/>
            <a:ext cx="586121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5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87" y="-249527"/>
            <a:ext cx="9291498" cy="7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s://u-ssr.ru/uploads/posts/2020-07/1593946639_00038_00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2"/>
          <a:stretch/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990020"/>
            <a:ext cx="4512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Информационная карта проекта:</a:t>
            </a:r>
            <a:endParaRPr lang="ru-RU" sz="3200" dirty="0"/>
          </a:p>
          <a:p>
            <a:r>
              <a:rPr lang="ru-RU" sz="3200" b="1" dirty="0"/>
              <a:t>Тип проекта:</a:t>
            </a:r>
            <a:r>
              <a:rPr lang="ru-RU" sz="3200" dirty="0"/>
              <a:t> </a:t>
            </a:r>
            <a:r>
              <a:rPr lang="ru-RU" sz="3200" dirty="0" smtClean="0"/>
              <a:t>познавательный</a:t>
            </a:r>
            <a:r>
              <a:rPr lang="ru-RU" sz="3200" dirty="0"/>
              <a:t>, групповой (</a:t>
            </a:r>
            <a:r>
              <a:rPr lang="ru-RU" sz="3200" dirty="0" smtClean="0"/>
              <a:t>старшая </a:t>
            </a:r>
            <a:r>
              <a:rPr lang="ru-RU" sz="3200" dirty="0"/>
              <a:t>группа).</a:t>
            </a:r>
          </a:p>
          <a:p>
            <a:r>
              <a:rPr lang="ru-RU" sz="3200" b="1" dirty="0"/>
              <a:t>Продолжительность проекта:</a:t>
            </a:r>
            <a:r>
              <a:rPr lang="ru-RU" sz="3200" dirty="0"/>
              <a:t> </a:t>
            </a:r>
            <a:r>
              <a:rPr lang="ru-RU" sz="3200" dirty="0" smtClean="0"/>
              <a:t>краткосрочный</a:t>
            </a:r>
            <a:endParaRPr lang="ru-RU" sz="3200" dirty="0"/>
          </a:p>
          <a:p>
            <a:r>
              <a:rPr lang="ru-RU" sz="3200" b="1" dirty="0"/>
              <a:t>Участники проекта:</a:t>
            </a:r>
            <a:r>
              <a:rPr lang="ru-RU" sz="3200" dirty="0"/>
              <a:t> дети,  воспитатели, родители.</a:t>
            </a:r>
          </a:p>
          <a:p>
            <a:r>
              <a:rPr lang="ru-RU" sz="3200" b="1" dirty="0"/>
              <a:t>Возраст детей:</a:t>
            </a:r>
            <a:r>
              <a:rPr lang="ru-RU" sz="3200" dirty="0"/>
              <a:t> </a:t>
            </a:r>
            <a:r>
              <a:rPr lang="ru-RU" sz="3200" dirty="0" smtClean="0"/>
              <a:t>5 - 6 </a:t>
            </a:r>
            <a:r>
              <a:rPr lang="ru-RU" sz="3200" dirty="0"/>
              <a:t>лет.</a:t>
            </a:r>
          </a:p>
        </p:txBody>
      </p:sp>
    </p:spTree>
    <p:extLst>
      <p:ext uri="{BB962C8B-B14F-4D97-AF65-F5344CB8AC3E}">
        <p14:creationId xmlns:p14="http://schemas.microsoft.com/office/powerpoint/2010/main" val="17686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21778" b="61778"/>
          <a:stretch/>
        </p:blipFill>
        <p:spPr bwMode="auto">
          <a:xfrm>
            <a:off x="3471862" y="3252787"/>
            <a:ext cx="2200275" cy="352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62594" y="480101"/>
            <a:ext cx="3116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Актуальность 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2421" y="112643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Актуальность выбранной темы проекта обусловлена тем, что у моих воспитанников - детей группы наблюдется низкий уровень интереса к </a:t>
            </a:r>
            <a:r>
              <a:rPr lang="ru-RU" sz="2400" dirty="0" smtClean="0"/>
              <a:t>народной </a:t>
            </a:r>
            <a:r>
              <a:rPr lang="ru-RU" sz="2400" dirty="0"/>
              <a:t>сказке, так как в семье отдается предпочтение просмотрам зарубежных мультфильмов, а </a:t>
            </a:r>
            <a:r>
              <a:rPr lang="ru-RU" sz="2400" dirty="0" smtClean="0"/>
              <a:t>народная </a:t>
            </a:r>
            <a:r>
              <a:rPr lang="ru-RU" sz="2400" dirty="0"/>
              <a:t>сказка, особенно в книжном варианте, остается забытой и практически не участвует в воспитании детей. Данный печальный факт подтвердило и анкетирование родителей, показавшее, что в семье чтению сказок и детских книг, уделяется недостаточно времени. Поэтому, актуальной становиться задача - объединение усилий педагогов и родителей по привитию и сохранению устойчивого интереса у детей </a:t>
            </a:r>
            <a:r>
              <a:rPr lang="ru-RU" sz="2400" dirty="0" smtClean="0"/>
              <a:t>к народной </a:t>
            </a:r>
            <a:r>
              <a:rPr lang="ru-RU" sz="2400" dirty="0"/>
              <a:t>сказке и определение её средством воспитания, развития и обучения дошкольников. </a:t>
            </a:r>
          </a:p>
        </p:txBody>
      </p:sp>
    </p:spTree>
    <p:extLst>
      <p:ext uri="{BB962C8B-B14F-4D97-AF65-F5344CB8AC3E}">
        <p14:creationId xmlns:p14="http://schemas.microsoft.com/office/powerpoint/2010/main" val="21440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87" y="-249527"/>
            <a:ext cx="9291498" cy="7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38846" y="764704"/>
            <a:ext cx="2722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/>
              <a:t>Проблема: </a:t>
            </a:r>
          </a:p>
        </p:txBody>
      </p:sp>
      <p:pic>
        <p:nvPicPr>
          <p:cNvPr id="5" name="Рисунок 4" descr="https://p.calameoassets.com/130905153814-977c94775f1acf30cfd48858c2b95a68/p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8" t="8120" r="5129" b="53205"/>
          <a:stretch/>
        </p:blipFill>
        <p:spPr bwMode="auto">
          <a:xfrm>
            <a:off x="6516216" y="449059"/>
            <a:ext cx="2204839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6066" y="2128689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У детей старшей группы наблюдается низкий уровень интереса к сказке разных народов.</a:t>
            </a:r>
          </a:p>
        </p:txBody>
      </p:sp>
    </p:spTree>
    <p:extLst>
      <p:ext uri="{BB962C8B-B14F-4D97-AF65-F5344CB8AC3E}">
        <p14:creationId xmlns:p14="http://schemas.microsoft.com/office/powerpoint/2010/main" val="6862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3303" y="-1093304"/>
            <a:ext cx="6957393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4684"/>
            <a:ext cx="8064896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90430" y="1412776"/>
            <a:ext cx="2801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Цель проекта</a:t>
            </a:r>
            <a:r>
              <a:rPr lang="ru-RU" sz="3200" dirty="0"/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7947" y="2132856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Формирование устойчивого интереса и воспитание любви к </a:t>
            </a:r>
            <a:r>
              <a:rPr lang="ru-RU" sz="2800" dirty="0" smtClean="0"/>
              <a:t>народным </a:t>
            </a:r>
            <a:r>
              <a:rPr lang="ru-RU" sz="2800" dirty="0"/>
              <a:t>сказкам, как средству духовно-нравственного развития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9322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238"/>
            <a:ext cx="92916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77768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           Задачи </a:t>
            </a:r>
            <a:r>
              <a:rPr lang="ru-RU" sz="3200" b="1" dirty="0"/>
              <a:t>проекта: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b="1" dirty="0"/>
              <a:t>Для детей: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Обучающие: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1.Учить детей внимательно слушать сказки (чтение книг, аудиозаписи) и отвечать на вопросы по содержанию сказки.</a:t>
            </a:r>
            <a:br>
              <a:rPr lang="ru-RU" dirty="0"/>
            </a:br>
            <a:r>
              <a:rPr lang="ru-RU" dirty="0"/>
              <a:t>2. Учить детей характеризовать сказочных героев, оценивать их поступки.</a:t>
            </a:r>
            <a:br>
              <a:rPr lang="ru-RU" dirty="0"/>
            </a:br>
            <a:r>
              <a:rPr lang="ru-RU" dirty="0"/>
              <a:t>3. Учить детей пересказывать русские народные сказки с </a:t>
            </a:r>
            <a:r>
              <a:rPr lang="ru-RU" dirty="0" smtClean="0"/>
              <a:t>помощью иллюстраций</a:t>
            </a:r>
          </a:p>
          <a:p>
            <a:r>
              <a:rPr lang="ru-RU" b="1" dirty="0"/>
              <a:t>Для родителей: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Создать благоприятные условия для развития ребенка в семье – сбор детской библиотечки сказок.</a:t>
            </a:r>
            <a:br>
              <a:rPr lang="ru-RU" dirty="0"/>
            </a:br>
            <a:r>
              <a:rPr lang="ru-RU" dirty="0"/>
              <a:t>2. Сформировать потребность в систематическом семейном чтении сказок.</a:t>
            </a:r>
            <a:br>
              <a:rPr lang="ru-RU" dirty="0"/>
            </a:br>
            <a:r>
              <a:rPr lang="ru-RU" dirty="0"/>
              <a:t>3. Сформировать привычку обсуждать с ребенком прочитанное</a:t>
            </a:r>
            <a:br>
              <a:rPr lang="ru-RU" dirty="0"/>
            </a:br>
            <a:r>
              <a:rPr lang="ru-RU" dirty="0"/>
              <a:t>художественное произведение</a:t>
            </a:r>
            <a:r>
              <a:rPr lang="ru-RU" dirty="0" smtClean="0"/>
              <a:t>.</a:t>
            </a:r>
          </a:p>
          <a:p>
            <a:r>
              <a:rPr lang="ru-RU" b="1" dirty="0"/>
              <a:t>Для педагогов: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Развивать творческий потенциал каждого ребенка;</a:t>
            </a:r>
            <a:br>
              <a:rPr lang="ru-RU" dirty="0"/>
            </a:br>
            <a:r>
              <a:rPr lang="ru-RU" dirty="0"/>
              <a:t>2. Показать родителям знания и умения детей, приобретенные в ходе реализации проекта с учетом индивидуальных способностей каждого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9479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87" y="-249527"/>
            <a:ext cx="9291498" cy="7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9" y="1484784"/>
            <a:ext cx="33337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1 этап проекта - организационно-подготовительный</a:t>
            </a:r>
            <a:endParaRPr lang="ru-RU" sz="2800" dirty="0"/>
          </a:p>
        </p:txBody>
      </p:sp>
      <p:pic>
        <p:nvPicPr>
          <p:cNvPr id="7" name="Рисунок 6" descr="C:\Users\1037237\Desktop\Намзын Е Д проект фото\4keT2E6ZqT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58771"/>
            <a:ext cx="3888432" cy="221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037237\Desktop\Намзын Е Д проект фото\4XcXYKqc4D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21" y="3933056"/>
            <a:ext cx="3906317" cy="243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037237\Desktop\Намзын Е Д проект фото\sLLMaLkZ5wk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1" y="4295825"/>
            <a:ext cx="3258901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2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87" y="-249527"/>
            <a:ext cx="9291498" cy="7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4462" y="5486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II </a:t>
            </a:r>
            <a:r>
              <a:rPr lang="ru-RU" sz="3200" b="1" dirty="0"/>
              <a:t>этап – </a:t>
            </a:r>
            <a:r>
              <a:rPr lang="ru-RU" sz="3200" b="1" dirty="0" smtClean="0"/>
              <a:t>основной, практический</a:t>
            </a:r>
            <a:endParaRPr lang="ru-RU" sz="3200" b="1" dirty="0"/>
          </a:p>
        </p:txBody>
      </p:sp>
      <p:pic>
        <p:nvPicPr>
          <p:cNvPr id="5" name="Рисунок 4" descr="https://www.yumpu.com/ru/image/facebook/56812099/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t="50970" r="14501" b="4233"/>
          <a:stretch/>
        </p:blipFill>
        <p:spPr bwMode="auto">
          <a:xfrm>
            <a:off x="5938501" y="4077072"/>
            <a:ext cx="2667000" cy="2419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1340768"/>
            <a:ext cx="7272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200" i="1" dirty="0"/>
              <a:t>1. Формы работы с детьми: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1 . </a:t>
            </a:r>
            <a:r>
              <a:rPr lang="ru-RU" sz="3200" dirty="0" smtClean="0"/>
              <a:t>Знакомство с народом севера</a:t>
            </a:r>
          </a:p>
          <a:p>
            <a:r>
              <a:rPr lang="ru-RU" sz="3200" dirty="0" smtClean="0"/>
              <a:t>2. </a:t>
            </a:r>
            <a:r>
              <a:rPr lang="ru-RU" sz="3200" dirty="0"/>
              <a:t>Чтение нанайской сказки «</a:t>
            </a:r>
            <a:r>
              <a:rPr lang="ru-RU" sz="3200" dirty="0" err="1"/>
              <a:t>Айога</a:t>
            </a:r>
            <a:r>
              <a:rPr lang="ru-RU" sz="3200" dirty="0"/>
              <a:t>» </a:t>
            </a:r>
          </a:p>
          <a:p>
            <a:r>
              <a:rPr lang="ru-RU" sz="3200" dirty="0" smtClean="0"/>
              <a:t>3. </a:t>
            </a:r>
            <a:r>
              <a:rPr lang="ru-RU" sz="3200" dirty="0"/>
              <a:t>Беседа по содержанию сказки.</a:t>
            </a:r>
            <a:br>
              <a:rPr lang="ru-RU" sz="3200" dirty="0"/>
            </a:br>
            <a:r>
              <a:rPr lang="ru-RU" sz="3200" dirty="0" smtClean="0"/>
              <a:t>4.  </a:t>
            </a:r>
            <a:r>
              <a:rPr lang="ru-RU" sz="3200" dirty="0"/>
              <a:t>Беседы с детьми на темы: «Какие сказки мне читали </a:t>
            </a:r>
            <a:r>
              <a:rPr lang="ru-RU" sz="3200" dirty="0" smtClean="0"/>
              <a:t>дома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75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87" y="-249527"/>
            <a:ext cx="9291498" cy="7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5689" y="595917"/>
            <a:ext cx="6292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Рассматривание </a:t>
            </a:r>
            <a:r>
              <a:rPr lang="ru-RU" sz="3600" b="1" dirty="0" smtClean="0"/>
              <a:t>иллюстраций</a:t>
            </a:r>
            <a:endParaRPr lang="ru-RU" sz="3600" b="1" dirty="0"/>
          </a:p>
        </p:txBody>
      </p:sp>
      <p:pic>
        <p:nvPicPr>
          <p:cNvPr id="5" name="Рисунок 4" descr="C:\Users\1037237\Desktop\Намзын Е Д проект фото\5yRBXdbT6Q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0877" r="2455" b="625"/>
          <a:stretch/>
        </p:blipFill>
        <p:spPr bwMode="auto">
          <a:xfrm>
            <a:off x="539552" y="1412776"/>
            <a:ext cx="4254401" cy="4743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1037237\Desktop\Намзын Е Д проект фото\PTnykwKNd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453130" cy="461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2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198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 запоминающего сюжета сказки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18</cp:revision>
  <dcterms:created xsi:type="dcterms:W3CDTF">2023-01-29T10:15:57Z</dcterms:created>
  <dcterms:modified xsi:type="dcterms:W3CDTF">2023-01-29T14:11:36Z</dcterms:modified>
</cp:coreProperties>
</file>