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70" r:id="rId7"/>
    <p:sldId id="271" r:id="rId8"/>
    <p:sldId id="261" r:id="rId9"/>
    <p:sldId id="272" r:id="rId10"/>
    <p:sldId id="262" r:id="rId11"/>
    <p:sldId id="273" r:id="rId12"/>
    <p:sldId id="263" r:id="rId13"/>
    <p:sldId id="264" r:id="rId14"/>
    <p:sldId id="265" r:id="rId15"/>
    <p:sldId id="274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-55563"/>
            <a:ext cx="9607550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900" y="1916832"/>
            <a:ext cx="6677063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Психолого-педагогический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3268954"/>
            <a:ext cx="545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«Коррекционная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работа по развитию мелкой моторики у детей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 ОВЗ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44777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педагог-психолог Арчумаева В.Г.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1281" y="119675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учреждение детский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сад № 5 «Родничок» комбинированного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вида 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Сарыг-Сеп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6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069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Игры с палочками и резиночками</a:t>
            </a:r>
            <a:endParaRPr lang="ru-RU" sz="2800" dirty="0"/>
          </a:p>
        </p:txBody>
      </p:sp>
      <p:pic>
        <p:nvPicPr>
          <p:cNvPr id="5" name="Рисунок 4" descr="C:\Users\1037237\Desktop\Новая папка\IMG_20230124_163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187220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037237\Desktop\Новая папка\IMG_20230124_1634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152650" cy="2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037237\Desktop\Новая папка\IMG_20230124_1636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01" y="1521867"/>
            <a:ext cx="1694318" cy="21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037237\Desktop\Новая папка\IMG_20230124_1638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7791"/>
            <a:ext cx="1872208" cy="2373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12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пластилином и </a:t>
            </a:r>
            <a:r>
              <a:rPr lang="ru-RU" dirty="0" err="1" smtClean="0"/>
              <a:t>игушкой</a:t>
            </a:r>
            <a:r>
              <a:rPr lang="ru-RU" dirty="0" smtClean="0"/>
              <a:t> </a:t>
            </a:r>
            <a:r>
              <a:rPr lang="ru-RU" dirty="0" err="1" smtClean="0"/>
              <a:t>антистресс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«Поп-</a:t>
            </a:r>
            <a:r>
              <a:rPr lang="ru-RU" dirty="0" err="1" smtClean="0"/>
              <a:t>Ит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Рисунок 8" descr="C:\Users\1037237\Desktop\Новая папка\IMG_20230124_163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14363"/>
            <a:ext cx="25717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037237\Desktop\Новая папка\IMG_20220311_1605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51992"/>
            <a:ext cx="2232248" cy="256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037237\Desktop\Новая папка\IMG_20220411_1047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229298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037237\Desktop\Новая папка\IMG_20220411_1047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1324"/>
            <a:ext cx="2266950" cy="302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0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dirty="0" smtClean="0"/>
              <a:t>Коробка форм</a:t>
            </a:r>
            <a:endParaRPr lang="ru-RU" dirty="0"/>
          </a:p>
        </p:txBody>
      </p:sp>
      <p:pic>
        <p:nvPicPr>
          <p:cNvPr id="7" name="Рисунок 6" descr="C:\Users\1037237\Desktop\Новая папка\IMG_20220411_1109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15615"/>
            <a:ext cx="2419350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037237\Desktop\Новая папка\IMG_20220411_1108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636912"/>
            <a:ext cx="25717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037237\Desktop\Новая папка\IMG_20220411_1107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41015"/>
            <a:ext cx="24003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02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5342"/>
            <a:ext cx="5338935" cy="1143000"/>
          </a:xfrm>
        </p:spPr>
        <p:txBody>
          <a:bodyPr/>
          <a:lstStyle/>
          <a:p>
            <a:r>
              <a:rPr lang="ru-RU" dirty="0" smtClean="0"/>
              <a:t>Конструирование</a:t>
            </a:r>
            <a:endParaRPr lang="ru-RU" dirty="0"/>
          </a:p>
        </p:txBody>
      </p:sp>
      <p:pic>
        <p:nvPicPr>
          <p:cNvPr id="4" name="Рисунок 3" descr="C:\Users\1037237\Desktop\Новая папка\IMG_20220318_0943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17859"/>
            <a:ext cx="1952625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037237\Desktop\Новая папка\IMG_20220318_0943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8730"/>
            <a:ext cx="241427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037237\Desktop\Новая папка\IMG_20220321_1607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68" y="752680"/>
            <a:ext cx="212407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037237\Desktop\Новая папка\IMG_20220321_1606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06" y="3657600"/>
            <a:ext cx="24003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878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413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69" y="578422"/>
            <a:ext cx="8229600" cy="1143000"/>
          </a:xfrm>
        </p:spPr>
        <p:txBody>
          <a:bodyPr/>
          <a:lstStyle/>
          <a:p>
            <a:r>
              <a:rPr lang="ru-RU" dirty="0" smtClean="0"/>
              <a:t>Песочная терапия</a:t>
            </a:r>
            <a:endParaRPr lang="ru-RU" dirty="0"/>
          </a:p>
        </p:txBody>
      </p:sp>
      <p:pic>
        <p:nvPicPr>
          <p:cNvPr id="4" name="Рисунок 3" descr="C:\Users\1037237\Desktop\Новая папка\IMG_20220318_0957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0922"/>
            <a:ext cx="2614295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037237\Desktop\Новая папка\IMG_20220311_1602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73630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037237\Desktop\Новая папка\IMG_20220318_0957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32" y="1530922"/>
            <a:ext cx="2302731" cy="3062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5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413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69" y="578422"/>
            <a:ext cx="8229600" cy="1143000"/>
          </a:xfrm>
        </p:spPr>
        <p:txBody>
          <a:bodyPr/>
          <a:lstStyle/>
          <a:p>
            <a:r>
              <a:rPr lang="ru-RU" dirty="0" smtClean="0"/>
              <a:t>Песочная терапия</a:t>
            </a:r>
            <a:endParaRPr lang="ru-RU" dirty="0"/>
          </a:p>
        </p:txBody>
      </p:sp>
      <p:pic>
        <p:nvPicPr>
          <p:cNvPr id="7" name="Рисунок 6" descr="C:\Users\1037237\Desktop\Новая папка\IMG_20220318_095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624703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037237\Desktop\Новая папка\IMG_20220311_1601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94" y="2204864"/>
            <a:ext cx="2819400" cy="3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037237\Desktop\Новая папка\IMG_20220318_0947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4257"/>
            <a:ext cx="264287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836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ru-RU" dirty="0"/>
              <a:t>Игры с предметами, шнуровкой: </a:t>
            </a:r>
          </a:p>
        </p:txBody>
      </p:sp>
      <p:pic>
        <p:nvPicPr>
          <p:cNvPr id="4" name="Рисунок 3" descr="C:\Users\1037237\Desktop\Новая папка\IMG_20220311_160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200275" cy="293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037237\Desktop\Новая папка\IMG_20230124_1620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90" y="3819525"/>
            <a:ext cx="2278380" cy="3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037237\Desktop\Новая папка\IMG_20230124_1623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88" y="1628800"/>
            <a:ext cx="25146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037237\Desktop\Новая папка\IMG_20230124_1626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21" y="3632200"/>
            <a:ext cx="2419350" cy="322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04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/>
          <a:lstStyle/>
          <a:p>
            <a:r>
              <a:rPr lang="ru-RU" dirty="0" smtClean="0"/>
              <a:t>Знакомство с животными </a:t>
            </a:r>
            <a:endParaRPr lang="ru-RU" dirty="0"/>
          </a:p>
        </p:txBody>
      </p:sp>
      <p:pic>
        <p:nvPicPr>
          <p:cNvPr id="6" name="Рисунок 5" descr="C:\Users\1037237\Desktop\Новая папка\IMG_20220321_155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9" y="2492896"/>
            <a:ext cx="2397202" cy="309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037237\Desktop\Новая папка\IMG_20220311_1553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7" y="1847850"/>
            <a:ext cx="2371725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037237\Desktop\Новая папка\IMG_20220311_1549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13349"/>
            <a:ext cx="2371725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3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3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079126"/>
            <a:ext cx="6912768" cy="469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82575" algn="ctr">
              <a:lnSpc>
                <a:spcPct val="90000"/>
              </a:lnSpc>
              <a:buClr>
                <a:schemeClr val="accent1"/>
              </a:buClr>
              <a:buSzPts val="2160"/>
            </a:pPr>
            <a:r>
              <a:rPr lang="ru-RU" sz="2800" b="1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Заключение</a:t>
            </a:r>
            <a:r>
              <a:rPr lang="ru-RU" sz="24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</a:p>
          <a:p>
            <a:pPr marL="365125" lvl="0" indent="-282575" algn="just">
              <a:lnSpc>
                <a:spcPct val="90000"/>
              </a:lnSpc>
              <a:buClr>
                <a:schemeClr val="accent1"/>
              </a:buClr>
              <a:buSzPts val="2160"/>
            </a:pPr>
            <a:r>
              <a:rPr lang="ru-RU" sz="24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Развитие </a:t>
            </a:r>
            <a:r>
              <a:rPr lang="ru-RU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мелкой моторики и тактильно-двигательного восприятия у детей с ограниченными возможностями развития, коррекция имеющихся у них двигательных нарушений позволяет детям:</a:t>
            </a:r>
            <a:endParaRPr lang="ru-RU" sz="2400" dirty="0"/>
          </a:p>
          <a:p>
            <a:pPr marL="365125" lvl="0" indent="-282575" algn="just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ts val="2160"/>
            </a:pPr>
            <a:r>
              <a:rPr lang="ru-RU" sz="24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Овладеть </a:t>
            </a:r>
            <a:r>
              <a:rPr lang="ru-RU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навыками письма, рисования, ручного труда, что в будущем поможет избежать многих проблем школьного обучения;</a:t>
            </a:r>
            <a:endParaRPr lang="ru-RU" sz="2400" dirty="0"/>
          </a:p>
          <a:p>
            <a:pPr marL="365125" lvl="0" indent="-282575" algn="just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ts val="2160"/>
            </a:pPr>
            <a:r>
              <a:rPr lang="ru-RU" sz="24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Лучше </a:t>
            </a:r>
            <a:r>
              <a:rPr lang="ru-RU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адаптироваться в практической жизни;</a:t>
            </a:r>
            <a:endParaRPr lang="ru-RU" sz="2400" dirty="0"/>
          </a:p>
          <a:p>
            <a:pPr marL="365125" lvl="0" indent="-282575" algn="just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ts val="2160"/>
            </a:pPr>
            <a:r>
              <a:rPr lang="ru-RU" sz="24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Научиться </a:t>
            </a:r>
            <a:r>
              <a:rPr lang="ru-RU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понимать многие явления окружающего мира.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36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3" y="0"/>
            <a:ext cx="9265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1739" y="1054877"/>
            <a:ext cx="3928398" cy="7350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762390"/>
            <a:ext cx="6768752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269875" algn="just">
              <a:lnSpc>
                <a:spcPct val="90000"/>
              </a:lnSpc>
            </a:pPr>
            <a:r>
              <a:rPr lang="ru-RU" altLang="ru-RU" sz="2000" dirty="0" smtClean="0"/>
              <a:t>Основой развития каждого человека является двигательная активность.</a:t>
            </a:r>
          </a:p>
          <a:p>
            <a:pPr marL="90488" indent="269875" algn="just">
              <a:lnSpc>
                <a:spcPct val="90000"/>
              </a:lnSpc>
            </a:pPr>
            <a:r>
              <a:rPr lang="ru-RU" altLang="ru-RU" sz="2000" dirty="0" smtClean="0"/>
              <a:t>Крупная моторика – та часть двигательного развития, которая обеспечивает стабилизацию и перемещение тела в пространстве.</a:t>
            </a:r>
          </a:p>
          <a:p>
            <a:pPr marL="90488" indent="269875" algn="just">
              <a:lnSpc>
                <a:spcPct val="90000"/>
              </a:lnSpc>
            </a:pPr>
            <a:r>
              <a:rPr lang="ru-RU" altLang="ru-RU" sz="2000" dirty="0" smtClean="0"/>
              <a:t>Мелкая моторика – это способность человека выполнять мелкие и точные движения кистями и пальцами рук в результате скоординированных действий трёх систем нервной, мышечной, костной.</a:t>
            </a:r>
          </a:p>
          <a:p>
            <a:pPr marL="90488" indent="269875" algn="just">
              <a:lnSpc>
                <a:spcPct val="90000"/>
              </a:lnSpc>
            </a:pPr>
            <a:r>
              <a:rPr lang="ru-RU" altLang="ru-RU" sz="2000" dirty="0" smtClean="0"/>
              <a:t>Сенсомоторное развитие одно из ведущих факторов развития ребёнка. Активное взаимодействие его с окружающей средой формирует систему восприятия.</a:t>
            </a:r>
            <a:endParaRPr lang="ru-RU" altLang="ru-RU" sz="2000" dirty="0"/>
          </a:p>
          <a:p>
            <a:pPr marL="90488" indent="269875">
              <a:lnSpc>
                <a:spcPct val="90000"/>
              </a:lnSpc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8774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268760"/>
            <a:ext cx="6624736" cy="394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282575" algn="just">
              <a:lnSpc>
                <a:spcPct val="90000"/>
              </a:lnSpc>
              <a:buClr>
                <a:schemeClr val="accent1"/>
              </a:buClr>
              <a:buSzPts val="2560"/>
            </a:pPr>
            <a:r>
              <a:rPr lang="ru-RU" sz="20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У </a:t>
            </a:r>
            <a:r>
              <a:rPr lang="ru-RU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ребенка с отклонениями в развитии трудно формируется согласованность двигательной и чувственной сферы, так как недостаточно развит каждый орган чувств в отдельности. Чтобы развитие зрительного, тактильного, двигательного восприятия по возможности приближалось к нормальному, необходимо систематически проводить специальную коррекционную работу</a:t>
            </a:r>
            <a:r>
              <a:rPr lang="ru-RU" sz="20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r>
              <a:rPr lang="ru-RU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Особенно сложно протекает процесс формирования графо-моторных навыков у детей, имеющих нарушения интеллектуального развития. Это связано с различными дисфункциями устной речи, психических процессов, моторики рук, пространственного восприятия.</a:t>
            </a:r>
            <a:endParaRPr lang="ru-RU" sz="2000" dirty="0"/>
          </a:p>
          <a:p>
            <a:pPr marL="365125" lvl="0" indent="-282575" algn="just">
              <a:lnSpc>
                <a:spcPct val="90000"/>
              </a:lnSpc>
              <a:buClr>
                <a:schemeClr val="accent1"/>
              </a:buClr>
              <a:buSzPts val="2560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245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8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10" y="4916556"/>
            <a:ext cx="4491051" cy="18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201863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28343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В </a:t>
            </a:r>
            <a:r>
              <a:rPr lang="ru-RU" sz="2400" dirty="0"/>
              <a:t>проекте отражено практическое применение материала для </a:t>
            </a:r>
            <a:r>
              <a:rPr lang="ru-RU" sz="2400" dirty="0" smtClean="0"/>
              <a:t>развития мелкой моторики рук. </a:t>
            </a:r>
            <a:r>
              <a:rPr lang="ru-RU" sz="2400" dirty="0"/>
              <a:t>Разнообразие предлагаемых игровых упражнений и практических заданий способствует повышению уровня заинтересованности детей. Занятия проводятся в игровой форме. Во время игры максимально реализуется ситуация успеха, следовательно, работа происходит естественно, не возникает психологического напряжения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98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87" y="5776942"/>
            <a:ext cx="15017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2410" y="1124744"/>
            <a:ext cx="65719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Этапы проекта: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Подготовительный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Основной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Заключительный</a:t>
            </a:r>
            <a:endParaRPr lang="ru-RU" sz="2400" dirty="0" smtClean="0"/>
          </a:p>
          <a:p>
            <a:r>
              <a:rPr lang="ru-RU" sz="2400" b="1" dirty="0" smtClean="0"/>
              <a:t>Участники </a:t>
            </a:r>
            <a:r>
              <a:rPr lang="ru-RU" sz="2400" b="1" dirty="0"/>
              <a:t>проекта: </a:t>
            </a:r>
            <a:r>
              <a:rPr lang="ru-RU" sz="2400" dirty="0"/>
              <a:t>дети с ОВЗ, </a:t>
            </a:r>
            <a:r>
              <a:rPr lang="ru-RU" sz="2400" dirty="0" smtClean="0"/>
              <a:t>воспитатели, </a:t>
            </a:r>
            <a:r>
              <a:rPr lang="ru-RU" sz="2400" dirty="0"/>
              <a:t>родители. </a:t>
            </a:r>
            <a:endParaRPr lang="ru-RU" sz="2400" dirty="0" smtClean="0"/>
          </a:p>
          <a:p>
            <a:r>
              <a:rPr lang="ru-RU" sz="2400" b="1" dirty="0" smtClean="0"/>
              <a:t>Длительность </a:t>
            </a:r>
            <a:r>
              <a:rPr lang="ru-RU" sz="2400" b="1" dirty="0"/>
              <a:t>проекта: </a:t>
            </a:r>
            <a:r>
              <a:rPr lang="ru-RU" sz="2400" dirty="0"/>
              <a:t>долгосрочный </a:t>
            </a:r>
            <a:r>
              <a:rPr lang="ru-RU" sz="2400" dirty="0" smtClean="0"/>
              <a:t>(октябрь - декабрь). </a:t>
            </a:r>
          </a:p>
          <a:p>
            <a:r>
              <a:rPr lang="ru-RU" sz="2400" dirty="0" smtClean="0"/>
              <a:t>Тип </a:t>
            </a:r>
            <a:r>
              <a:rPr lang="ru-RU" sz="2400" dirty="0"/>
              <a:t>проекта: </a:t>
            </a:r>
            <a:r>
              <a:rPr lang="ru-RU" sz="2400" dirty="0" err="1" smtClean="0"/>
              <a:t>практикоориентированный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b="1" dirty="0" smtClean="0"/>
              <a:t>Цель </a:t>
            </a:r>
            <a:r>
              <a:rPr lang="ru-RU" sz="2400" b="1" dirty="0"/>
              <a:t>проекта: </a:t>
            </a:r>
            <a:r>
              <a:rPr lang="ru-RU" sz="2400" dirty="0"/>
              <a:t>Сформировать коммуникативные навыки посредством развития мелкой моторики рук у детей с ОВЗ </a:t>
            </a:r>
            <a:r>
              <a:rPr lang="ru-RU" sz="2400" dirty="0" smtClean="0"/>
              <a:t>среднего </a:t>
            </a:r>
            <a:r>
              <a:rPr lang="ru-RU" sz="2400" dirty="0"/>
              <a:t>дошкольного возраста и подготовки руки к </a:t>
            </a:r>
            <a:r>
              <a:rPr lang="ru-RU" sz="2400" dirty="0" smtClean="0"/>
              <a:t>графической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70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972411"/>
            <a:ext cx="698477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Задачи проекта. </a:t>
            </a:r>
            <a:endParaRPr lang="ru-RU" sz="2800" b="1" dirty="0" smtClean="0"/>
          </a:p>
          <a:p>
            <a:r>
              <a:rPr lang="ru-RU" sz="2400" dirty="0" smtClean="0"/>
              <a:t>*</a:t>
            </a:r>
            <a:r>
              <a:rPr lang="ru-RU" sz="2400" dirty="0"/>
              <a:t>Разработка комплекса мероприятий по организации процесса развития мелкой моторики у детей </a:t>
            </a:r>
            <a:r>
              <a:rPr lang="ru-RU" sz="2400" dirty="0" smtClean="0"/>
              <a:t>среднего </a:t>
            </a:r>
            <a:r>
              <a:rPr lang="ru-RU" sz="2400" dirty="0"/>
              <a:t>дошкольного возраста. </a:t>
            </a:r>
            <a:r>
              <a:rPr lang="ru-RU" sz="2400" dirty="0" smtClean="0"/>
              <a:t>*</a:t>
            </a:r>
            <a:r>
              <a:rPr lang="ru-RU" sz="2400" dirty="0"/>
              <a:t>В процессе работы над мелкой моторикой способствовать развитию у детей следующих психических процессов: </a:t>
            </a:r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произвольного </a:t>
            </a:r>
            <a:r>
              <a:rPr lang="ru-RU" sz="2400" dirty="0"/>
              <a:t>внимания</a:t>
            </a:r>
            <a:r>
              <a:rPr lang="ru-RU" sz="24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логического </a:t>
            </a:r>
            <a:r>
              <a:rPr lang="ru-RU" sz="2400" dirty="0"/>
              <a:t>мышления</a:t>
            </a:r>
            <a:r>
              <a:rPr lang="ru-RU" sz="24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dirty="0"/>
              <a:t>памяти и речи детей. </a:t>
            </a:r>
            <a:endParaRPr lang="ru-RU" sz="2400" dirty="0" smtClean="0"/>
          </a:p>
          <a:p>
            <a:r>
              <a:rPr lang="ru-RU" sz="2400" dirty="0" smtClean="0"/>
              <a:t>*</a:t>
            </a:r>
            <a:r>
              <a:rPr lang="ru-RU" sz="2400" dirty="0"/>
              <a:t>Формировать навыки учебной деятельности: </a:t>
            </a:r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умение </a:t>
            </a:r>
            <a:r>
              <a:rPr lang="ru-RU" sz="2400" dirty="0"/>
              <a:t>действовать по словесным инструкциям; </a:t>
            </a:r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контроль </a:t>
            </a:r>
            <a:r>
              <a:rPr lang="ru-RU" sz="2400" dirty="0"/>
              <a:t>за собственными действиями.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32180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052736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Предполагаемые результаты реализации проекта: </a:t>
            </a:r>
            <a:endParaRPr lang="ru-RU" sz="2400" b="1" dirty="0" smtClean="0"/>
          </a:p>
          <a:p>
            <a:r>
              <a:rPr lang="ru-RU" dirty="0" smtClean="0"/>
              <a:t>• возросла </a:t>
            </a:r>
            <a:r>
              <a:rPr lang="ru-RU" dirty="0"/>
              <a:t>речевая активность </a:t>
            </a:r>
            <a:r>
              <a:rPr lang="ru-RU" dirty="0" smtClean="0"/>
              <a:t>детей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• у </a:t>
            </a:r>
            <a:r>
              <a:rPr lang="ru-RU" dirty="0"/>
              <a:t>детей более развита мимика, моторика пальцев рук, внимание, память, воображение, речь;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родители стали единомышленниками с педагогами в ДОУ по использованию пальчиковой гимнастики в работе с детьми; •родители получили необходимые знания по данной теме, стали более информированными в вопросе проведения пальчиковой гимнастики с детьми дома; </a:t>
            </a:r>
            <a:endParaRPr lang="ru-RU" dirty="0" smtClean="0"/>
          </a:p>
          <a:p>
            <a:r>
              <a:rPr lang="ru-RU" dirty="0" smtClean="0"/>
              <a:t>•</a:t>
            </a:r>
            <a:r>
              <a:rPr lang="ru-RU" dirty="0"/>
              <a:t>предложенные упражнения помогли развить мелкую моторику рук и речь ребёнка, кисти рук приобрели подвижность, гибкость, исчезла скованность движений, что в дальнейшем облегчит обучению </a:t>
            </a:r>
            <a:r>
              <a:rPr lang="ru-RU" dirty="0" smtClean="0"/>
              <a:t>письму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4469056"/>
            <a:ext cx="61926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Заключительный этап: </a:t>
            </a:r>
            <a:r>
              <a:rPr lang="ru-RU" dirty="0"/>
              <a:t>Анализ результатов проделанной работы, подведение итогов реализации проекта. Диагностика развития мелкой моторики рук воспитанников на конец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64428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29" y="548680"/>
            <a:ext cx="8229600" cy="1143000"/>
          </a:xfrm>
        </p:spPr>
        <p:txBody>
          <a:bodyPr/>
          <a:lstStyle/>
          <a:p>
            <a:r>
              <a:rPr lang="ru-RU" dirty="0" smtClean="0"/>
              <a:t>Реализация проекта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21" y="1484784"/>
            <a:ext cx="2281237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2664" y="1484784"/>
            <a:ext cx="43014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Массажёр «Су-</a:t>
            </a:r>
            <a:r>
              <a:rPr lang="ru-RU" sz="2800" b="1" dirty="0" err="1" smtClean="0"/>
              <a:t>джок</a:t>
            </a:r>
            <a:r>
              <a:rPr lang="ru-RU" sz="2800" b="1" dirty="0" smtClean="0"/>
              <a:t>»</a:t>
            </a:r>
          </a:p>
          <a:p>
            <a:endParaRPr lang="ru-RU" dirty="0"/>
          </a:p>
        </p:txBody>
      </p:sp>
      <p:pic>
        <p:nvPicPr>
          <p:cNvPr id="9" name="Рисунок 8" descr="C:\Users\1037237\Desktop\Новая папка\IMG_20230124_1627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72" y="3068960"/>
            <a:ext cx="3007463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037237\Desktop\Новая папка\IMG_20230124_1628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9404"/>
            <a:ext cx="2880320" cy="3577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76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29" y="855132"/>
            <a:ext cx="8229600" cy="1143000"/>
          </a:xfrm>
        </p:spPr>
        <p:txBody>
          <a:bodyPr/>
          <a:lstStyle/>
          <a:p>
            <a:r>
              <a:rPr lang="ru-RU" dirty="0"/>
              <a:t>Игры с природным </a:t>
            </a:r>
            <a:r>
              <a:rPr lang="ru-RU" dirty="0" smtClean="0"/>
              <a:t>материалом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52" y="5053227"/>
            <a:ext cx="3181970" cy="179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16288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13" name="Рисунок 12" descr="C:\Users\1037237\Desktop\Новая папка\IMG_20230124_1631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12" y="1813466"/>
            <a:ext cx="2333625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1037237\Desktop\Новая папка\IMG_20230124_1631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03437"/>
            <a:ext cx="2219325" cy="295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150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571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Психолого-педагогический  проект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проекта</vt:lpstr>
      <vt:lpstr>Игры с природным материалом</vt:lpstr>
      <vt:lpstr>Игры с палочками и резиночками</vt:lpstr>
      <vt:lpstr>Игра с пластилином и игушкой антистресс  «Поп-Ит»</vt:lpstr>
      <vt:lpstr>Коробка форм</vt:lpstr>
      <vt:lpstr>Конструирование</vt:lpstr>
      <vt:lpstr>Песочная терапия</vt:lpstr>
      <vt:lpstr>Песочная терапия</vt:lpstr>
      <vt:lpstr>Игры с предметами, шнуровкой: </vt:lpstr>
      <vt:lpstr>Знакомство с животными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28</cp:revision>
  <dcterms:created xsi:type="dcterms:W3CDTF">2023-01-23T08:17:13Z</dcterms:created>
  <dcterms:modified xsi:type="dcterms:W3CDTF">2023-01-27T06:09:25Z</dcterms:modified>
</cp:coreProperties>
</file>