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8" r:id="rId3"/>
    <p:sldId id="270" r:id="rId4"/>
    <p:sldId id="259" r:id="rId5"/>
    <p:sldId id="260" r:id="rId6"/>
    <p:sldId id="277" r:id="rId7"/>
    <p:sldId id="271" r:id="rId8"/>
    <p:sldId id="264" r:id="rId9"/>
    <p:sldId id="269" r:id="rId10"/>
    <p:sldId id="273" r:id="rId11"/>
    <p:sldId id="266" r:id="rId12"/>
    <p:sldId id="274" r:id="rId13"/>
    <p:sldId id="275" r:id="rId14"/>
    <p:sldId id="276" r:id="rId15"/>
    <p:sldId id="278" r:id="rId16"/>
    <p:sldId id="272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240" y="764704"/>
            <a:ext cx="7543800" cy="3816424"/>
          </a:xfrm>
        </p:spPr>
        <p:txBody>
          <a:bodyPr/>
          <a:lstStyle/>
          <a:p>
            <a:pPr algn="ctr"/>
            <a:r>
              <a:rPr lang="ru-RU" dirty="0" smtClean="0"/>
              <a:t>Тыва </a:t>
            </a:r>
            <a:r>
              <a:rPr lang="ru-RU" dirty="0" err="1" smtClean="0"/>
              <a:t>дылым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5085184"/>
            <a:ext cx="7772400" cy="8640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 err="1"/>
              <a:t>Т</a:t>
            </a:r>
            <a:r>
              <a:rPr lang="ru-RU" dirty="0" err="1" smtClean="0"/>
              <a:t>олевилел</a:t>
            </a:r>
            <a:endParaRPr lang="ru-RU" dirty="0" smtClean="0"/>
          </a:p>
          <a:p>
            <a:r>
              <a:rPr lang="ru-RU" dirty="0" err="1" smtClean="0"/>
              <a:t>Кижизидикчи</a:t>
            </a:r>
            <a:r>
              <a:rPr lang="ru-RU" dirty="0" smtClean="0"/>
              <a:t> </a:t>
            </a:r>
            <a:r>
              <a:rPr lang="ru-RU" dirty="0" err="1" smtClean="0"/>
              <a:t>башкы</a:t>
            </a:r>
            <a:r>
              <a:rPr lang="ru-RU" dirty="0" smtClean="0"/>
              <a:t>: </a:t>
            </a:r>
            <a:r>
              <a:rPr lang="ru-RU" dirty="0" err="1" smtClean="0"/>
              <a:t>Дапыян</a:t>
            </a:r>
            <a:r>
              <a:rPr lang="ru-RU" dirty="0" smtClean="0"/>
              <a:t> З.В.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7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Чурулга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64088" y="3140967"/>
            <a:ext cx="648072" cy="64807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2204864"/>
            <a:ext cx="8383339" cy="4104456"/>
          </a:xfrm>
        </p:spPr>
      </p:pic>
    </p:spTree>
    <p:extLst>
      <p:ext uri="{BB962C8B-B14F-4D97-AF65-F5344CB8AC3E}">
        <p14:creationId xmlns:p14="http://schemas.microsoft.com/office/powerpoint/2010/main" val="14784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III</a:t>
            </a:r>
            <a:r>
              <a:rPr lang="ru-RU" sz="2800" dirty="0" smtClean="0"/>
              <a:t> этап </a:t>
            </a:r>
            <a:r>
              <a:rPr lang="ru-RU" sz="2800" dirty="0" err="1" smtClean="0"/>
              <a:t>Туннел</a:t>
            </a:r>
            <a:r>
              <a:rPr lang="ru-RU" sz="2800" dirty="0" smtClean="0"/>
              <a:t> </a:t>
            </a:r>
            <a:r>
              <a:rPr lang="ru-RU" sz="2800" dirty="0" err="1" smtClean="0"/>
              <a:t>кезээ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Моорей</a:t>
            </a:r>
            <a:r>
              <a:rPr lang="ru-RU" sz="2800" dirty="0" smtClean="0"/>
              <a:t> «Тыва </a:t>
            </a:r>
            <a:r>
              <a:rPr lang="ru-RU" sz="2800" dirty="0" err="1" smtClean="0"/>
              <a:t>дылым-чоргааралым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1839487"/>
            <a:ext cx="4176002" cy="418180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841078"/>
            <a:ext cx="4174413" cy="4180210"/>
          </a:xfrm>
        </p:spPr>
      </p:pic>
    </p:spTree>
    <p:extLst>
      <p:ext uri="{BB962C8B-B14F-4D97-AF65-F5344CB8AC3E}">
        <p14:creationId xmlns:p14="http://schemas.microsoft.com/office/powerpoint/2010/main" val="26574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172272" cy="4172272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1842294"/>
            <a:ext cx="4178994" cy="4178994"/>
          </a:xfrm>
        </p:spPr>
      </p:pic>
    </p:spTree>
    <p:extLst>
      <p:ext uri="{BB962C8B-B14F-4D97-AF65-F5344CB8AC3E}">
        <p14:creationId xmlns:p14="http://schemas.microsoft.com/office/powerpoint/2010/main" val="264691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1077"/>
            <a:ext cx="4038600" cy="4044209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1842294"/>
            <a:ext cx="4041775" cy="4041775"/>
          </a:xfrm>
        </p:spPr>
      </p:pic>
    </p:spTree>
    <p:extLst>
      <p:ext uri="{BB962C8B-B14F-4D97-AF65-F5344CB8AC3E}">
        <p14:creationId xmlns:p14="http://schemas.microsoft.com/office/powerpoint/2010/main" val="41912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57" y="1600200"/>
            <a:ext cx="4519685" cy="4525963"/>
          </a:xfrm>
        </p:spPr>
      </p:pic>
    </p:spTree>
    <p:extLst>
      <p:ext uri="{BB962C8B-B14F-4D97-AF65-F5344CB8AC3E}">
        <p14:creationId xmlns:p14="http://schemas.microsoft.com/office/powerpoint/2010/main" val="111276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Тыва </a:t>
            </a:r>
            <a:r>
              <a:rPr lang="ru-RU" sz="4000" dirty="0" err="1" smtClean="0"/>
              <a:t>мультиктер</a:t>
            </a:r>
            <a:r>
              <a:rPr lang="ru-RU" sz="4000" dirty="0" smtClean="0"/>
              <a:t> </a:t>
            </a:r>
            <a:r>
              <a:rPr lang="ru-RU" sz="4000" dirty="0" err="1" smtClean="0"/>
              <a:t>корулдези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600200"/>
            <a:ext cx="7272808" cy="4525963"/>
          </a:xfrm>
        </p:spPr>
      </p:pic>
    </p:spTree>
    <p:extLst>
      <p:ext uri="{BB962C8B-B14F-4D97-AF65-F5344CB8AC3E}">
        <p14:creationId xmlns:p14="http://schemas.microsoft.com/office/powerpoint/2010/main" val="3001410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/>
              <a:t>Онаалга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«Тыва </a:t>
            </a:r>
            <a:r>
              <a:rPr lang="ru-RU" dirty="0" err="1" smtClean="0"/>
              <a:t>тоолдар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2420888"/>
            <a:ext cx="4041775" cy="28083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90057"/>
            <a:ext cx="4038600" cy="2746248"/>
          </a:xfrm>
        </p:spPr>
      </p:pic>
    </p:spTree>
    <p:extLst>
      <p:ext uri="{BB962C8B-B14F-4D97-AF65-F5344CB8AC3E}">
        <p14:creationId xmlns:p14="http://schemas.microsoft.com/office/powerpoint/2010/main" val="163025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464496"/>
          </a:xfrm>
        </p:spPr>
        <p:txBody>
          <a:bodyPr>
            <a:normAutofit/>
          </a:bodyPr>
          <a:lstStyle/>
          <a:p>
            <a:r>
              <a:rPr lang="ru-RU" dirty="0" err="1" smtClean="0"/>
              <a:t>Кичээнгейинер</a:t>
            </a:r>
            <a:r>
              <a:rPr lang="ru-RU" dirty="0" smtClean="0"/>
              <a:t> дээш </a:t>
            </a:r>
            <a:r>
              <a:rPr lang="ru-RU" dirty="0" err="1" smtClean="0"/>
              <a:t>четтирдим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7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764704"/>
            <a:ext cx="7543800" cy="502649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Хевири</a:t>
            </a:r>
            <a:r>
              <a:rPr lang="ru-RU" dirty="0" smtClean="0"/>
              <a:t>: </a:t>
            </a:r>
            <a:r>
              <a:rPr lang="ru-RU" dirty="0" err="1" smtClean="0"/>
              <a:t>Чогаадылгалыг</a:t>
            </a:r>
            <a:r>
              <a:rPr lang="ru-RU" dirty="0" smtClean="0"/>
              <a:t> </a:t>
            </a:r>
            <a:r>
              <a:rPr lang="ru-RU" dirty="0" err="1" smtClean="0"/>
              <a:t>билип</a:t>
            </a:r>
            <a:r>
              <a:rPr lang="ru-RU" dirty="0" smtClean="0"/>
              <a:t> </a:t>
            </a:r>
            <a:r>
              <a:rPr lang="ru-RU" dirty="0" err="1" smtClean="0"/>
              <a:t>алыышкын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Хуусаазы</a:t>
            </a:r>
            <a:r>
              <a:rPr lang="ru-RU" dirty="0" smtClean="0"/>
              <a:t>: 1 неделя</a:t>
            </a:r>
            <a:br>
              <a:rPr lang="ru-RU" dirty="0" smtClean="0"/>
            </a:br>
            <a:r>
              <a:rPr lang="ru-RU" dirty="0" err="1" smtClean="0"/>
              <a:t>Киржикчилери</a:t>
            </a:r>
            <a:r>
              <a:rPr lang="ru-RU" dirty="0" smtClean="0"/>
              <a:t>: </a:t>
            </a:r>
            <a:r>
              <a:rPr lang="ru-RU" dirty="0" err="1" smtClean="0"/>
              <a:t>уруглар</a:t>
            </a:r>
            <a:r>
              <a:rPr lang="ru-RU" dirty="0" smtClean="0"/>
              <a:t>, ада-</a:t>
            </a:r>
            <a:r>
              <a:rPr lang="ru-RU" dirty="0" err="1" smtClean="0"/>
              <a:t>иелер</a:t>
            </a:r>
            <a:r>
              <a:rPr lang="ru-RU" dirty="0" smtClean="0"/>
              <a:t>, </a:t>
            </a:r>
            <a:r>
              <a:rPr lang="ru-RU" dirty="0" err="1" smtClean="0"/>
              <a:t>кижизидикчи</a:t>
            </a:r>
            <a:r>
              <a:rPr lang="ru-RU" dirty="0" smtClean="0"/>
              <a:t> </a:t>
            </a:r>
            <a:r>
              <a:rPr lang="ru-RU" dirty="0" err="1" smtClean="0"/>
              <a:t>башкы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8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44313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Угланыышкыны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1196752"/>
            <a:ext cx="7086600" cy="525658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Тыва </a:t>
            </a:r>
            <a:r>
              <a:rPr lang="ru-RU" dirty="0" err="1"/>
              <a:t>дылым</a:t>
            </a:r>
            <a:r>
              <a:rPr lang="ru-RU" dirty="0"/>
              <a:t>, </a:t>
            </a:r>
            <a:r>
              <a:rPr lang="ru-RU" dirty="0" err="1"/>
              <a:t>торээн</a:t>
            </a:r>
            <a:r>
              <a:rPr lang="ru-RU" dirty="0"/>
              <a:t> </a:t>
            </a:r>
            <a:r>
              <a:rPr lang="ru-RU" dirty="0" err="1"/>
              <a:t>дылым</a:t>
            </a:r>
            <a:endParaRPr lang="ru-RU" dirty="0"/>
          </a:p>
          <a:p>
            <a:r>
              <a:rPr lang="ru-RU" dirty="0" err="1"/>
              <a:t>Дыка</a:t>
            </a:r>
            <a:r>
              <a:rPr lang="ru-RU" dirty="0"/>
              <a:t> </a:t>
            </a:r>
            <a:r>
              <a:rPr lang="ru-RU" dirty="0" err="1"/>
              <a:t>онза</a:t>
            </a:r>
            <a:r>
              <a:rPr lang="ru-RU" dirty="0"/>
              <a:t> </a:t>
            </a:r>
            <a:r>
              <a:rPr lang="ru-RU" dirty="0" err="1"/>
              <a:t>эргим</a:t>
            </a:r>
            <a:r>
              <a:rPr lang="ru-RU" dirty="0"/>
              <a:t>, </a:t>
            </a:r>
            <a:r>
              <a:rPr lang="ru-RU" dirty="0" err="1"/>
              <a:t>чымчак</a:t>
            </a:r>
            <a:r>
              <a:rPr lang="ru-RU" dirty="0"/>
              <a:t>.</a:t>
            </a:r>
          </a:p>
          <a:p>
            <a:r>
              <a:rPr lang="ru-RU" dirty="0" err="1"/>
              <a:t>Тоолзуг</a:t>
            </a:r>
            <a:r>
              <a:rPr lang="ru-RU" dirty="0"/>
              <a:t> </a:t>
            </a:r>
            <a:r>
              <a:rPr lang="ru-RU" dirty="0" err="1"/>
              <a:t>оран</a:t>
            </a:r>
            <a:r>
              <a:rPr lang="ru-RU" dirty="0"/>
              <a:t> </a:t>
            </a:r>
            <a:r>
              <a:rPr lang="ru-RU" dirty="0" err="1"/>
              <a:t>хуулгаазынын</a:t>
            </a:r>
            <a:r>
              <a:rPr lang="ru-RU" dirty="0"/>
              <a:t>,</a:t>
            </a:r>
          </a:p>
          <a:p>
            <a:r>
              <a:rPr lang="ru-RU" dirty="0" err="1"/>
              <a:t>Дынгылдайлаан</a:t>
            </a:r>
            <a:r>
              <a:rPr lang="ru-RU" dirty="0"/>
              <a:t> </a:t>
            </a:r>
            <a:r>
              <a:rPr lang="ru-RU" dirty="0" err="1"/>
              <a:t>уян</a:t>
            </a:r>
            <a:r>
              <a:rPr lang="ru-RU" dirty="0"/>
              <a:t> </a:t>
            </a:r>
            <a:r>
              <a:rPr lang="ru-RU" dirty="0" err="1"/>
              <a:t>хооннуг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r>
              <a:rPr lang="ru-RU" b="1" dirty="0" err="1"/>
              <a:t>Дыл</a:t>
            </a:r>
            <a:r>
              <a:rPr lang="ru-RU" dirty="0"/>
              <a:t> – </a:t>
            </a:r>
            <a:r>
              <a:rPr lang="ru-RU" dirty="0" err="1"/>
              <a:t>кижилернин</a:t>
            </a:r>
            <a:r>
              <a:rPr lang="ru-RU" dirty="0"/>
              <a:t> </a:t>
            </a:r>
            <a:r>
              <a:rPr lang="ru-RU" dirty="0" err="1"/>
              <a:t>харылзажырынын</a:t>
            </a:r>
            <a:r>
              <a:rPr lang="ru-RU" dirty="0"/>
              <a:t> </a:t>
            </a:r>
            <a:r>
              <a:rPr lang="ru-RU" dirty="0" err="1"/>
              <a:t>болгаш</a:t>
            </a:r>
            <a:r>
              <a:rPr lang="ru-RU" dirty="0"/>
              <a:t> бот-</a:t>
            </a:r>
            <a:r>
              <a:rPr lang="ru-RU" dirty="0" err="1"/>
              <a:t>боттарын</a:t>
            </a:r>
            <a:r>
              <a:rPr lang="ru-RU" dirty="0"/>
              <a:t> </a:t>
            </a:r>
            <a:r>
              <a:rPr lang="ru-RU" dirty="0" err="1"/>
              <a:t>билчиринин</a:t>
            </a:r>
            <a:r>
              <a:rPr lang="ru-RU" dirty="0"/>
              <a:t> </a:t>
            </a:r>
            <a:r>
              <a:rPr lang="ru-RU" dirty="0" err="1"/>
              <a:t>чугула</a:t>
            </a:r>
            <a:r>
              <a:rPr lang="ru-RU" dirty="0"/>
              <a:t> </a:t>
            </a:r>
            <a:r>
              <a:rPr lang="ru-RU" dirty="0" err="1"/>
              <a:t>чепсээ</a:t>
            </a:r>
            <a:r>
              <a:rPr lang="ru-RU" dirty="0"/>
              <a:t> </a:t>
            </a:r>
            <a:r>
              <a:rPr lang="ru-RU" dirty="0" err="1"/>
              <a:t>болур</a:t>
            </a:r>
            <a:r>
              <a:rPr lang="ru-RU" dirty="0"/>
              <a:t>. </a:t>
            </a:r>
            <a:r>
              <a:rPr lang="ru-RU" dirty="0" err="1"/>
              <a:t>Дыл</a:t>
            </a:r>
            <a:r>
              <a:rPr lang="ru-RU" dirty="0"/>
              <a:t> </a:t>
            </a:r>
            <a:r>
              <a:rPr lang="ru-RU" dirty="0" err="1"/>
              <a:t>чокта</a:t>
            </a:r>
            <a:r>
              <a:rPr lang="ru-RU" dirty="0"/>
              <a:t> </a:t>
            </a:r>
            <a:r>
              <a:rPr lang="ru-RU" dirty="0" err="1"/>
              <a:t>чон</a:t>
            </a:r>
            <a:r>
              <a:rPr lang="ru-RU" dirty="0"/>
              <a:t> </a:t>
            </a:r>
            <a:r>
              <a:rPr lang="ru-RU" dirty="0" err="1"/>
              <a:t>чок</a:t>
            </a:r>
            <a:r>
              <a:rPr lang="ru-RU" dirty="0"/>
              <a:t>, </a:t>
            </a:r>
            <a:r>
              <a:rPr lang="ru-RU" dirty="0" err="1"/>
              <a:t>ниитилел-даа</a:t>
            </a:r>
            <a:r>
              <a:rPr lang="ru-RU" dirty="0"/>
              <a:t> </a:t>
            </a:r>
            <a:r>
              <a:rPr lang="ru-RU" dirty="0" err="1"/>
              <a:t>туруп</a:t>
            </a:r>
            <a:r>
              <a:rPr lang="ru-RU" dirty="0"/>
              <a:t> </a:t>
            </a:r>
            <a:r>
              <a:rPr lang="ru-RU" dirty="0" err="1"/>
              <a:t>шыдавас</a:t>
            </a:r>
            <a:r>
              <a:rPr lang="ru-RU" dirty="0"/>
              <a:t>. </a:t>
            </a:r>
            <a:r>
              <a:rPr lang="ru-RU" dirty="0" err="1"/>
              <a:t>Чоннун</a:t>
            </a:r>
            <a:r>
              <a:rPr lang="ru-RU" dirty="0"/>
              <a:t> </a:t>
            </a:r>
            <a:r>
              <a:rPr lang="ru-RU" dirty="0" err="1"/>
              <a:t>эртип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тоогузун</a:t>
            </a:r>
            <a:r>
              <a:rPr lang="ru-RU" dirty="0"/>
              <a:t>, </a:t>
            </a:r>
            <a:r>
              <a:rPr lang="ru-RU" dirty="0" err="1"/>
              <a:t>езу-чанчылдарын</a:t>
            </a:r>
            <a:r>
              <a:rPr lang="ru-RU" dirty="0"/>
              <a:t>, национал </a:t>
            </a:r>
            <a:r>
              <a:rPr lang="ru-RU" dirty="0" err="1"/>
              <a:t>характерин</a:t>
            </a:r>
            <a:r>
              <a:rPr lang="ru-RU" dirty="0"/>
              <a:t>, </a:t>
            </a:r>
            <a:r>
              <a:rPr lang="ru-RU" dirty="0" err="1"/>
              <a:t>угаап</a:t>
            </a:r>
            <a:r>
              <a:rPr lang="ru-RU" dirty="0"/>
              <a:t> </a:t>
            </a:r>
            <a:r>
              <a:rPr lang="ru-RU" dirty="0" err="1"/>
              <a:t>бодаашкынынын</a:t>
            </a:r>
            <a:r>
              <a:rPr lang="ru-RU" dirty="0"/>
              <a:t> </a:t>
            </a:r>
            <a:r>
              <a:rPr lang="ru-RU" dirty="0" err="1"/>
              <a:t>болгаш</a:t>
            </a:r>
            <a:r>
              <a:rPr lang="ru-RU" dirty="0"/>
              <a:t> </a:t>
            </a:r>
            <a:r>
              <a:rPr lang="ru-RU" dirty="0" err="1"/>
              <a:t>ортемчей</a:t>
            </a:r>
            <a:r>
              <a:rPr lang="ru-RU" dirty="0"/>
              <a:t> </a:t>
            </a:r>
            <a:r>
              <a:rPr lang="ru-RU" dirty="0" err="1"/>
              <a:t>коруушкунунун</a:t>
            </a:r>
            <a:r>
              <a:rPr lang="ru-RU" dirty="0"/>
              <a:t> </a:t>
            </a:r>
            <a:r>
              <a:rPr lang="ru-RU" dirty="0" err="1"/>
              <a:t>онзагайын</a:t>
            </a:r>
            <a:r>
              <a:rPr lang="ru-RU" dirty="0"/>
              <a:t> база </a:t>
            </a:r>
            <a:r>
              <a:rPr lang="ru-RU" dirty="0" err="1"/>
              <a:t>аас</a:t>
            </a:r>
            <a:r>
              <a:rPr lang="ru-RU" dirty="0"/>
              <a:t> </a:t>
            </a:r>
            <a:r>
              <a:rPr lang="ru-RU" dirty="0" err="1"/>
              <a:t>чогаалын</a:t>
            </a:r>
            <a:r>
              <a:rPr lang="ru-RU" dirty="0"/>
              <a:t> </a:t>
            </a:r>
            <a:r>
              <a:rPr lang="ru-RU" dirty="0" err="1"/>
              <a:t>оон</a:t>
            </a:r>
            <a:r>
              <a:rPr lang="ru-RU" dirty="0"/>
              <a:t> </a:t>
            </a:r>
            <a:r>
              <a:rPr lang="ru-RU" dirty="0" err="1"/>
              <a:t>дылындан</a:t>
            </a:r>
            <a:r>
              <a:rPr lang="ru-RU" dirty="0"/>
              <a:t> </a:t>
            </a:r>
            <a:r>
              <a:rPr lang="ru-RU" dirty="0" err="1"/>
              <a:t>билип</a:t>
            </a:r>
            <a:r>
              <a:rPr lang="ru-RU" dirty="0"/>
              <a:t> ап </a:t>
            </a:r>
            <a:r>
              <a:rPr lang="ru-RU" dirty="0" err="1"/>
              <a:t>болур</a:t>
            </a:r>
            <a:r>
              <a:rPr lang="ru-RU" dirty="0"/>
              <a:t> бис.</a:t>
            </a:r>
          </a:p>
          <a:p>
            <a:r>
              <a:rPr lang="ru-RU" b="1" dirty="0"/>
              <a:t>Тыва </a:t>
            </a:r>
            <a:r>
              <a:rPr lang="ru-RU" b="1" dirty="0" err="1"/>
              <a:t>дыл</a:t>
            </a:r>
            <a:r>
              <a:rPr lang="ru-RU" dirty="0"/>
              <a:t> – </a:t>
            </a:r>
            <a:r>
              <a:rPr lang="ru-RU" dirty="0" err="1"/>
              <a:t>тыва</a:t>
            </a:r>
            <a:r>
              <a:rPr lang="ru-RU" dirty="0"/>
              <a:t> </a:t>
            </a:r>
            <a:r>
              <a:rPr lang="ru-RU" dirty="0" err="1"/>
              <a:t>улустун</a:t>
            </a:r>
            <a:r>
              <a:rPr lang="ru-RU" dirty="0"/>
              <a:t> национал </a:t>
            </a:r>
            <a:r>
              <a:rPr lang="ru-RU" dirty="0" err="1"/>
              <a:t>дылы</a:t>
            </a:r>
            <a:r>
              <a:rPr lang="ru-RU" dirty="0"/>
              <a:t>, ада-</a:t>
            </a:r>
            <a:r>
              <a:rPr lang="ru-RU" dirty="0" err="1"/>
              <a:t>огбелернин</a:t>
            </a:r>
            <a:r>
              <a:rPr lang="ru-RU" dirty="0"/>
              <a:t> </a:t>
            </a:r>
            <a:r>
              <a:rPr lang="ru-RU" dirty="0" err="1"/>
              <a:t>салгалдарынга</a:t>
            </a:r>
            <a:r>
              <a:rPr lang="ru-RU" dirty="0"/>
              <a:t> </a:t>
            </a:r>
            <a:r>
              <a:rPr lang="ru-RU" dirty="0" err="1"/>
              <a:t>арттырып</a:t>
            </a:r>
            <a:r>
              <a:rPr lang="ru-RU" dirty="0"/>
              <a:t> </a:t>
            </a:r>
            <a:r>
              <a:rPr lang="ru-RU" dirty="0" err="1"/>
              <a:t>каан</a:t>
            </a:r>
            <a:r>
              <a:rPr lang="ru-RU" dirty="0"/>
              <a:t> </a:t>
            </a:r>
            <a:r>
              <a:rPr lang="ru-RU" dirty="0" err="1"/>
              <a:t>ортээ</a:t>
            </a:r>
            <a:r>
              <a:rPr lang="ru-RU" dirty="0"/>
              <a:t> </a:t>
            </a:r>
            <a:r>
              <a:rPr lang="ru-RU" dirty="0" err="1"/>
              <a:t>турбас</a:t>
            </a:r>
            <a:r>
              <a:rPr lang="ru-RU" dirty="0"/>
              <a:t> </a:t>
            </a:r>
            <a:r>
              <a:rPr lang="ru-RU" dirty="0" err="1"/>
              <a:t>эртинези</a:t>
            </a:r>
            <a:r>
              <a:rPr lang="ru-RU" dirty="0"/>
              <a:t>. </a:t>
            </a:r>
            <a:r>
              <a:rPr lang="ru-RU" dirty="0" err="1"/>
              <a:t>Ында</a:t>
            </a:r>
            <a:r>
              <a:rPr lang="ru-RU" dirty="0"/>
              <a:t> бурун </a:t>
            </a:r>
            <a:r>
              <a:rPr lang="ru-RU" dirty="0" err="1"/>
              <a:t>шагдан</a:t>
            </a:r>
            <a:r>
              <a:rPr lang="ru-RU" dirty="0"/>
              <a:t> </a:t>
            </a:r>
            <a:r>
              <a:rPr lang="ru-RU" dirty="0" err="1"/>
              <a:t>чоннун</a:t>
            </a:r>
            <a:r>
              <a:rPr lang="ru-RU" dirty="0"/>
              <a:t> </a:t>
            </a:r>
            <a:r>
              <a:rPr lang="ru-RU" dirty="0" err="1"/>
              <a:t>чугаазын</a:t>
            </a:r>
            <a:r>
              <a:rPr lang="ru-RU" dirty="0"/>
              <a:t> </a:t>
            </a:r>
            <a:r>
              <a:rPr lang="ru-RU" dirty="0" err="1"/>
              <a:t>байыдып</a:t>
            </a:r>
            <a:r>
              <a:rPr lang="ru-RU" dirty="0"/>
              <a:t>, </a:t>
            </a:r>
            <a:r>
              <a:rPr lang="ru-RU" dirty="0" err="1"/>
              <a:t>сайзырадып</a:t>
            </a:r>
            <a:r>
              <a:rPr lang="ru-RU" dirty="0"/>
              <a:t> </a:t>
            </a:r>
            <a:r>
              <a:rPr lang="ru-RU" dirty="0" err="1"/>
              <a:t>келгенинин</a:t>
            </a:r>
            <a:r>
              <a:rPr lang="ru-RU" dirty="0"/>
              <a:t> </a:t>
            </a:r>
            <a:r>
              <a:rPr lang="ru-RU" dirty="0" err="1"/>
              <a:t>арга-мергежили</a:t>
            </a:r>
            <a:r>
              <a:rPr lang="ru-RU" dirty="0"/>
              <a:t>, </a:t>
            </a:r>
            <a:r>
              <a:rPr lang="ru-RU" dirty="0" err="1"/>
              <a:t>бойдуска</a:t>
            </a:r>
            <a:r>
              <a:rPr lang="ru-RU" dirty="0"/>
              <a:t> </a:t>
            </a:r>
            <a:r>
              <a:rPr lang="ru-RU" dirty="0" err="1"/>
              <a:t>болгаш</a:t>
            </a:r>
            <a:r>
              <a:rPr lang="ru-RU" dirty="0"/>
              <a:t> </a:t>
            </a:r>
            <a:r>
              <a:rPr lang="ru-RU" dirty="0" err="1"/>
              <a:t>ниитилел</a:t>
            </a:r>
            <a:r>
              <a:rPr lang="ru-RU" dirty="0"/>
              <a:t> </a:t>
            </a:r>
            <a:r>
              <a:rPr lang="ru-RU" dirty="0" err="1"/>
              <a:t>амыдыралынга</a:t>
            </a:r>
            <a:r>
              <a:rPr lang="ru-RU" dirty="0"/>
              <a:t> </a:t>
            </a:r>
            <a:r>
              <a:rPr lang="ru-RU" dirty="0" err="1"/>
              <a:t>хамаарышкан</a:t>
            </a:r>
            <a:r>
              <a:rPr lang="ru-RU" dirty="0"/>
              <a:t> </a:t>
            </a:r>
            <a:r>
              <a:rPr lang="ru-RU" dirty="0" err="1"/>
              <a:t>билиишкиннери</a:t>
            </a:r>
            <a:r>
              <a:rPr lang="ru-RU" dirty="0"/>
              <a:t>, </a:t>
            </a:r>
            <a:r>
              <a:rPr lang="ru-RU" dirty="0" err="1"/>
              <a:t>угаан</a:t>
            </a:r>
            <a:r>
              <a:rPr lang="ru-RU" dirty="0"/>
              <a:t>-бодал </a:t>
            </a:r>
            <a:r>
              <a:rPr lang="ru-RU" dirty="0" err="1"/>
              <a:t>культуразынын</a:t>
            </a:r>
            <a:r>
              <a:rPr lang="ru-RU" dirty="0"/>
              <a:t> </a:t>
            </a:r>
            <a:r>
              <a:rPr lang="ru-RU" dirty="0" err="1"/>
              <a:t>чедиишкиннерни</a:t>
            </a:r>
            <a:r>
              <a:rPr lang="ru-RU" dirty="0"/>
              <a:t> база </a:t>
            </a:r>
            <a:r>
              <a:rPr lang="ru-RU" dirty="0" err="1"/>
              <a:t>ажы</a:t>
            </a:r>
            <a:r>
              <a:rPr lang="ru-RU" dirty="0"/>
              <a:t>-тол </a:t>
            </a:r>
            <a:r>
              <a:rPr lang="ru-RU" dirty="0" err="1"/>
              <a:t>кижизидилгезинге</a:t>
            </a:r>
            <a:r>
              <a:rPr lang="ru-RU" dirty="0"/>
              <a:t> </a:t>
            </a:r>
            <a:r>
              <a:rPr lang="ru-RU" dirty="0" err="1"/>
              <a:t>хамаарышкан</a:t>
            </a:r>
            <a:r>
              <a:rPr lang="ru-RU" dirty="0"/>
              <a:t> </a:t>
            </a:r>
            <a:r>
              <a:rPr lang="ru-RU" dirty="0" err="1"/>
              <a:t>байлак</a:t>
            </a:r>
            <a:r>
              <a:rPr lang="ru-RU" dirty="0"/>
              <a:t> </a:t>
            </a:r>
            <a:r>
              <a:rPr lang="ru-RU" dirty="0" err="1"/>
              <a:t>дуржулгазы</a:t>
            </a:r>
            <a:r>
              <a:rPr lang="ru-RU" dirty="0"/>
              <a:t> </a:t>
            </a:r>
            <a:r>
              <a:rPr lang="ru-RU" dirty="0" err="1"/>
              <a:t>дээш</a:t>
            </a:r>
            <a:r>
              <a:rPr lang="ru-RU" dirty="0"/>
              <a:t> </a:t>
            </a:r>
            <a:r>
              <a:rPr lang="ru-RU" dirty="0" err="1"/>
              <a:t>оске-даа</a:t>
            </a:r>
            <a:r>
              <a:rPr lang="ru-RU" dirty="0"/>
              <a:t> </a:t>
            </a:r>
            <a:r>
              <a:rPr lang="ru-RU" dirty="0" err="1"/>
              <a:t>билиглер</a:t>
            </a:r>
            <a:r>
              <a:rPr lang="ru-RU" dirty="0"/>
              <a:t> </a:t>
            </a:r>
            <a:r>
              <a:rPr lang="ru-RU" dirty="0" err="1"/>
              <a:t>мооннеттинген</a:t>
            </a:r>
            <a:r>
              <a:rPr lang="ru-RU" dirty="0"/>
              <a:t>.</a:t>
            </a:r>
          </a:p>
          <a:p>
            <a:r>
              <a:rPr lang="ru-RU" dirty="0"/>
              <a:t>Тыва </a:t>
            </a:r>
            <a:r>
              <a:rPr lang="ru-RU" dirty="0" err="1"/>
              <a:t>дыл</a:t>
            </a:r>
            <a:r>
              <a:rPr lang="ru-RU" dirty="0"/>
              <a:t> </a:t>
            </a:r>
            <a:r>
              <a:rPr lang="ru-RU" dirty="0" err="1"/>
              <a:t>сайзырангай</a:t>
            </a:r>
            <a:r>
              <a:rPr lang="ru-RU" dirty="0"/>
              <a:t> </a:t>
            </a:r>
            <a:r>
              <a:rPr lang="ru-RU" dirty="0" err="1"/>
              <a:t>байлак</a:t>
            </a:r>
            <a:r>
              <a:rPr lang="ru-RU" dirty="0"/>
              <a:t> </a:t>
            </a:r>
            <a:r>
              <a:rPr lang="ru-RU" dirty="0" err="1"/>
              <a:t>дылдарга</a:t>
            </a:r>
            <a:r>
              <a:rPr lang="ru-RU" dirty="0"/>
              <a:t> </a:t>
            </a:r>
            <a:r>
              <a:rPr lang="ru-RU" dirty="0" err="1"/>
              <a:t>хамааржыр</a:t>
            </a:r>
            <a:r>
              <a:rPr lang="ru-RU" dirty="0"/>
              <a:t>. </a:t>
            </a:r>
            <a:r>
              <a:rPr lang="ru-RU" dirty="0" err="1"/>
              <a:t>Оон</a:t>
            </a:r>
            <a:r>
              <a:rPr lang="ru-RU" dirty="0"/>
              <a:t> словарь составы </a:t>
            </a:r>
            <a:r>
              <a:rPr lang="ru-RU" dirty="0" err="1"/>
              <a:t>хун</a:t>
            </a:r>
            <a:r>
              <a:rPr lang="ru-RU" dirty="0"/>
              <a:t> </a:t>
            </a:r>
            <a:r>
              <a:rPr lang="ru-RU" dirty="0" err="1"/>
              <a:t>буруде</a:t>
            </a:r>
            <a:r>
              <a:rPr lang="ru-RU" dirty="0"/>
              <a:t> </a:t>
            </a:r>
            <a:r>
              <a:rPr lang="ru-RU" dirty="0" err="1"/>
              <a:t>байып</a:t>
            </a:r>
            <a:r>
              <a:rPr lang="ru-RU" dirty="0"/>
              <a:t>, </a:t>
            </a:r>
            <a:r>
              <a:rPr lang="ru-RU" dirty="0" err="1"/>
              <a:t>ниитилел</a:t>
            </a:r>
            <a:r>
              <a:rPr lang="ru-RU" dirty="0"/>
              <a:t> </a:t>
            </a:r>
            <a:r>
              <a:rPr lang="ru-RU" dirty="0" err="1"/>
              <a:t>амыдыралынга</a:t>
            </a:r>
            <a:r>
              <a:rPr lang="ru-RU" dirty="0"/>
              <a:t> </a:t>
            </a:r>
            <a:r>
              <a:rPr lang="ru-RU" dirty="0" err="1"/>
              <a:t>кууседип</a:t>
            </a:r>
            <a:r>
              <a:rPr lang="ru-RU" dirty="0"/>
              <a:t> </a:t>
            </a:r>
            <a:r>
              <a:rPr lang="ru-RU" dirty="0" err="1"/>
              <a:t>турар</a:t>
            </a:r>
            <a:r>
              <a:rPr lang="ru-RU" dirty="0"/>
              <a:t> </a:t>
            </a:r>
            <a:r>
              <a:rPr lang="ru-RU" dirty="0" err="1"/>
              <a:t>функциялары</a:t>
            </a:r>
            <a:r>
              <a:rPr lang="ru-RU" dirty="0"/>
              <a:t> </a:t>
            </a:r>
            <a:r>
              <a:rPr lang="ru-RU" dirty="0" err="1"/>
              <a:t>улам</a:t>
            </a:r>
            <a:r>
              <a:rPr lang="ru-RU" dirty="0"/>
              <a:t>-на </a:t>
            </a:r>
            <a:r>
              <a:rPr lang="ru-RU" dirty="0" err="1"/>
              <a:t>калбарып</a:t>
            </a:r>
            <a:r>
              <a:rPr lang="ru-RU" dirty="0"/>
              <a:t> </a:t>
            </a:r>
            <a:r>
              <a:rPr lang="ru-RU" dirty="0" err="1"/>
              <a:t>турар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4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24936" cy="1800200"/>
          </a:xfrm>
        </p:spPr>
        <p:txBody>
          <a:bodyPr/>
          <a:lstStyle/>
          <a:p>
            <a:pPr algn="ctr"/>
            <a:r>
              <a:rPr lang="ru-RU" dirty="0" err="1" smtClean="0"/>
              <a:t>Сорулгазы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899592" y="2636912"/>
            <a:ext cx="7406208" cy="2304256"/>
          </a:xfrm>
        </p:spPr>
        <p:txBody>
          <a:bodyPr>
            <a:normAutofit fontScale="85000" lnSpcReduction="10000"/>
          </a:bodyPr>
          <a:lstStyle/>
          <a:p>
            <a:endParaRPr lang="ru-RU" sz="2800" dirty="0" smtClean="0"/>
          </a:p>
          <a:p>
            <a:r>
              <a:rPr lang="ru-RU" sz="2800" dirty="0" smtClean="0"/>
              <a:t>1. </a:t>
            </a:r>
            <a:r>
              <a:rPr lang="ru-RU" sz="2800" dirty="0" err="1" smtClean="0"/>
              <a:t>Уругларны</a:t>
            </a:r>
            <a:r>
              <a:rPr lang="ru-RU" sz="2800" dirty="0" smtClean="0"/>
              <a:t> </a:t>
            </a:r>
            <a:r>
              <a:rPr lang="ru-RU" sz="2800" dirty="0" err="1" smtClean="0"/>
              <a:t>торээн</a:t>
            </a:r>
            <a:r>
              <a:rPr lang="ru-RU" sz="2800" dirty="0" smtClean="0"/>
              <a:t> </a:t>
            </a:r>
            <a:r>
              <a:rPr lang="ru-RU" sz="2800" dirty="0" err="1" smtClean="0"/>
              <a:t>дылынга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сонуургалын</a:t>
            </a:r>
            <a:r>
              <a:rPr lang="ru-RU" sz="2800" dirty="0" smtClean="0"/>
              <a:t> </a:t>
            </a:r>
            <a:r>
              <a:rPr lang="ru-RU" sz="2800" dirty="0" err="1" smtClean="0"/>
              <a:t>оттурар</a:t>
            </a:r>
            <a:r>
              <a:rPr lang="ru-RU" sz="2800" dirty="0" smtClean="0"/>
              <a:t>, </a:t>
            </a:r>
            <a:r>
              <a:rPr lang="ru-RU" sz="2800" dirty="0" err="1" smtClean="0"/>
              <a:t>тыва</a:t>
            </a:r>
            <a:r>
              <a:rPr lang="ru-RU" sz="2800" dirty="0" smtClean="0"/>
              <a:t> </a:t>
            </a:r>
            <a:r>
              <a:rPr lang="ru-RU" sz="2800" dirty="0" err="1" smtClean="0"/>
              <a:t>сос</a:t>
            </a:r>
            <a:r>
              <a:rPr lang="ru-RU" sz="2800" dirty="0" smtClean="0"/>
              <a:t> </a:t>
            </a:r>
            <a:r>
              <a:rPr lang="ru-RU" sz="2800" dirty="0" err="1" smtClean="0"/>
              <a:t>курлавырын</a:t>
            </a:r>
            <a:r>
              <a:rPr lang="ru-RU" sz="2800" dirty="0" smtClean="0"/>
              <a:t> </a:t>
            </a:r>
            <a:r>
              <a:rPr lang="ru-RU" sz="2800" dirty="0" err="1" smtClean="0"/>
              <a:t>байлакшыдар</a:t>
            </a:r>
            <a:r>
              <a:rPr lang="ru-RU" sz="2800" dirty="0" smtClean="0"/>
              <a:t>, </a:t>
            </a:r>
            <a:r>
              <a:rPr lang="ru-RU" sz="2800" dirty="0" err="1" smtClean="0"/>
              <a:t>аас</a:t>
            </a:r>
            <a:r>
              <a:rPr lang="ru-RU" sz="2800" dirty="0"/>
              <a:t> </a:t>
            </a:r>
            <a:r>
              <a:rPr lang="ru-RU" sz="2800" dirty="0" err="1" smtClean="0"/>
              <a:t>чугаазын</a:t>
            </a:r>
            <a:r>
              <a:rPr lang="ru-RU" sz="2800" dirty="0" smtClean="0"/>
              <a:t> </a:t>
            </a:r>
            <a:r>
              <a:rPr lang="ru-RU" sz="2800" dirty="0" err="1" smtClean="0"/>
              <a:t>чедингирин</a:t>
            </a:r>
            <a:r>
              <a:rPr lang="ru-RU" sz="2800" dirty="0" smtClean="0"/>
              <a:t> </a:t>
            </a:r>
            <a:r>
              <a:rPr lang="ru-RU" sz="2800" dirty="0" err="1" smtClean="0"/>
              <a:t>сайзырадыр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2.  Тыва </a:t>
            </a:r>
            <a:r>
              <a:rPr lang="ru-RU" sz="2800" dirty="0" err="1" smtClean="0"/>
              <a:t>дылынга</a:t>
            </a:r>
            <a:r>
              <a:rPr lang="ru-RU" sz="2800" dirty="0" smtClean="0"/>
              <a:t> </a:t>
            </a:r>
            <a:r>
              <a:rPr lang="ru-RU" sz="2800" dirty="0" err="1" smtClean="0"/>
              <a:t>ынак</a:t>
            </a:r>
            <a:r>
              <a:rPr lang="ru-RU" sz="2800" dirty="0" smtClean="0"/>
              <a:t>, </a:t>
            </a:r>
            <a:r>
              <a:rPr lang="ru-RU" sz="2800" dirty="0" err="1" smtClean="0"/>
              <a:t>анаа</a:t>
            </a:r>
            <a:r>
              <a:rPr lang="ru-RU" sz="2800" dirty="0" smtClean="0"/>
              <a:t> </a:t>
            </a:r>
            <a:r>
              <a:rPr lang="ru-RU" sz="2800" dirty="0" err="1" smtClean="0"/>
              <a:t>хумагалыг</a:t>
            </a:r>
            <a:r>
              <a:rPr lang="ru-RU" sz="2800" dirty="0" smtClean="0"/>
              <a:t> </a:t>
            </a:r>
            <a:r>
              <a:rPr lang="ru-RU" sz="2800" dirty="0" err="1" smtClean="0"/>
              <a:t>болурунга</a:t>
            </a:r>
            <a:r>
              <a:rPr lang="ru-RU" sz="2800" dirty="0" smtClean="0"/>
              <a:t> </a:t>
            </a:r>
            <a:r>
              <a:rPr lang="ru-RU" sz="2800" dirty="0" err="1" smtClean="0"/>
              <a:t>кижизидер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2066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</a:t>
            </a:r>
            <a:r>
              <a:rPr lang="ru-RU" dirty="0" smtClean="0"/>
              <a:t>этап - </a:t>
            </a:r>
            <a:r>
              <a:rPr lang="ru-RU" dirty="0" err="1" smtClean="0"/>
              <a:t>Белеткел</a:t>
            </a:r>
            <a:r>
              <a:rPr lang="ru-RU" dirty="0" smtClean="0"/>
              <a:t> </a:t>
            </a:r>
            <a:r>
              <a:rPr lang="ru-RU" dirty="0" err="1" smtClean="0"/>
              <a:t>кезээ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7821"/>
            <a:ext cx="8229600" cy="4490720"/>
          </a:xfrm>
        </p:spPr>
      </p:pic>
    </p:spTree>
    <p:extLst>
      <p:ext uri="{BB962C8B-B14F-4D97-AF65-F5344CB8AC3E}">
        <p14:creationId xmlns:p14="http://schemas.microsoft.com/office/powerpoint/2010/main" val="70524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Беседа «Тыва </a:t>
            </a:r>
            <a:r>
              <a:rPr lang="ru-RU" sz="4000" dirty="0" err="1" smtClean="0"/>
              <a:t>дылым</a:t>
            </a:r>
            <a:r>
              <a:rPr lang="ru-RU" sz="4000" dirty="0" smtClean="0"/>
              <a:t> – </a:t>
            </a:r>
            <a:r>
              <a:rPr lang="ru-RU" sz="4000" dirty="0" err="1" smtClean="0"/>
              <a:t>чоргааралым</a:t>
            </a:r>
            <a:r>
              <a:rPr lang="ru-RU" sz="4000" dirty="0" smtClean="0"/>
              <a:t>!»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600200"/>
            <a:ext cx="7488832" cy="4525963"/>
          </a:xfrm>
        </p:spPr>
      </p:pic>
    </p:spTree>
    <p:extLst>
      <p:ext uri="{BB962C8B-B14F-4D97-AF65-F5344CB8AC3E}">
        <p14:creationId xmlns:p14="http://schemas.microsoft.com/office/powerpoint/2010/main" val="3738859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Матпаадыр</a:t>
            </a:r>
            <a:r>
              <a:rPr lang="ru-RU" dirty="0"/>
              <a:t>»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2347516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26508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Ынак</a:t>
            </a:r>
            <a:r>
              <a:rPr lang="ru-RU" dirty="0" smtClean="0"/>
              <a:t> </a:t>
            </a:r>
            <a:r>
              <a:rPr lang="ru-RU" dirty="0" err="1" smtClean="0"/>
              <a:t>тоолдарывыс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6" y="2564904"/>
            <a:ext cx="3785824" cy="266429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561"/>
            <a:ext cx="4038600" cy="2693241"/>
          </a:xfrm>
        </p:spPr>
      </p:pic>
    </p:spTree>
    <p:extLst>
      <p:ext uri="{BB962C8B-B14F-4D97-AF65-F5344CB8AC3E}">
        <p14:creationId xmlns:p14="http://schemas.microsoft.com/office/powerpoint/2010/main" val="303220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Огже</a:t>
            </a:r>
            <a:r>
              <a:rPr lang="ru-RU" dirty="0" smtClean="0"/>
              <a:t> экскурсия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2347516"/>
            <a:ext cx="4041775" cy="30313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933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1686</TotalTime>
  <Words>102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Тыва дылым!</vt:lpstr>
      <vt:lpstr>Хевири: Чогаадылгалыг билип алыышкын Хуусаазы: 1 неделя Киржикчилери: уруглар, ада-иелер, кижизидикчи башкы</vt:lpstr>
      <vt:lpstr>Угланыышкыны:</vt:lpstr>
      <vt:lpstr>Сорулгазы:</vt:lpstr>
      <vt:lpstr>I этап - Белеткел кезээ</vt:lpstr>
      <vt:lpstr>Беседа «Тыва дылым – чоргааралым!»</vt:lpstr>
      <vt:lpstr>«Матпаадыр» </vt:lpstr>
      <vt:lpstr>«Ынак тоолдарывыс»</vt:lpstr>
      <vt:lpstr>Огже экскурсия </vt:lpstr>
      <vt:lpstr>Чурулга</vt:lpstr>
      <vt:lpstr>III этап Туннел кезээ Моорей «Тыва дылым-чоргааралым»</vt:lpstr>
      <vt:lpstr>Презентация PowerPoint</vt:lpstr>
      <vt:lpstr>Презентация PowerPoint</vt:lpstr>
      <vt:lpstr>Презентация PowerPoint</vt:lpstr>
      <vt:lpstr>Тыва мультиктер корулдези</vt:lpstr>
      <vt:lpstr>Онаалга  «Тыва тоолдар»</vt:lpstr>
      <vt:lpstr>Кичээнгейинер дээш четтирдим!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Ном – бистин оннуувус!</dc:title>
  <dc:creator>РАБОТА ДЕТ САДА</dc:creator>
  <cp:lastModifiedBy>Пользователь Windows</cp:lastModifiedBy>
  <cp:revision>22</cp:revision>
  <dcterms:created xsi:type="dcterms:W3CDTF">2020-03-13T07:38:01Z</dcterms:created>
  <dcterms:modified xsi:type="dcterms:W3CDTF">2023-01-27T04:28:24Z</dcterms:modified>
</cp:coreProperties>
</file>