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7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80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18391-D819-40BD-BEBE-8B64091C2BE6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1025C-0123-4408-A7E9-4B236D4B2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63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детей в летние каникулы ( домашнее задания)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1025C-0123-4408-A7E9-4B236D4B2F5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9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детей в летние каникулы ( домашнее задания)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1025C-0123-4408-A7E9-4B236D4B2F5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93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1025C-0123-4408-A7E9-4B236D4B2F5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93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1025C-0123-4408-A7E9-4B236D4B2F5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9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PowerPoint2.pptx"/><Relationship Id="rId3" Type="http://schemas.openxmlformats.org/officeDocument/2006/relationships/image" Target="../media/image1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PowerPoint1.pptx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784976" cy="14401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r>
              <a:rPr lang="ru-RU" sz="14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детский сад  №5 «Родничок» комбинированного вида </a:t>
            </a:r>
            <a:r>
              <a:rPr lang="ru-RU" sz="14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с. Сарыг-Сеп  Каа-Хемского района Республики Тыва</a:t>
            </a:r>
            <a:r>
              <a:rPr lang="ru-RU" sz="14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628800"/>
            <a:ext cx="7488832" cy="208823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Отчёт по проекту </a:t>
            </a:r>
            <a:endParaRPr lang="ru-RU" sz="4000" dirty="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«Прощай, лето красное!»</a:t>
            </a:r>
            <a:endParaRPr lang="ru-RU" sz="4000" dirty="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i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воспитанниками  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старшего дошкольного возраста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3906823"/>
            <a:ext cx="410445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 Подготовила 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учитель-логопед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Агеева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Е.А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       2022 год 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586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82047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Пальчиковая гимнастика.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952245"/>
            <a:ext cx="631844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«Лето»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«Бутончик»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«На лужок»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«Солнышко»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«Насекомые»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«Улитка»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5122" name="Picture 2" descr="C:\Users\Админ\Desktop\лето\j2ltuUG8F1aHzH3r4NOUjeeJs5MvaKUjGWhOc-DiAT1COQu3OLc5TESHzjghsBMg8PNGFJKnhrdqt_A6Aq1vrV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712" y="1815241"/>
            <a:ext cx="3142473" cy="2715482"/>
          </a:xfrm>
          <a:prstGeom prst="rect">
            <a:avLst/>
          </a:prstGeom>
          <a:ln w="1905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лето\7GiwM4FjjdLxAKZ6IKy7yxh16HUy_gqiZLZ_9F4n7HZa1413UoeWybhPmLqcytMgZceHQ_23GNwpFG6x28QJn-c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" b="9464"/>
          <a:stretch/>
        </p:blipFill>
        <p:spPr bwMode="auto">
          <a:xfrm>
            <a:off x="5580112" y="1340010"/>
            <a:ext cx="3349950" cy="3168352"/>
          </a:xfrm>
          <a:prstGeom prst="rect">
            <a:avLst/>
          </a:prstGeom>
          <a:ln w="1905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82047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II. Основной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этап: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Рассматривание картины  и составления рассказа « Лето»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C:\Users\Админ\Desktop\лето\IMG_78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45" y="1412776"/>
            <a:ext cx="3118044" cy="3042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Админ\Desktop\лето\IMG_78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74794"/>
            <a:ext cx="3960440" cy="4014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87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80528" y="12129"/>
            <a:ext cx="8820472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Презентация </a:t>
            </a: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«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До свидание, лето!»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C:\Users\Админ\Desktop\лето\IMG_78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0" y="1202022"/>
            <a:ext cx="2887018" cy="2659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Админ\Desktop\лето\IMG_79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" r="-275" b="7177"/>
          <a:stretch/>
        </p:blipFill>
        <p:spPr bwMode="auto">
          <a:xfrm>
            <a:off x="6156176" y="908720"/>
            <a:ext cx="2770848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Админ\Desktop\лето\IMG_79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r="17295"/>
          <a:stretch/>
        </p:blipFill>
        <p:spPr bwMode="auto">
          <a:xfrm>
            <a:off x="3137800" y="2709670"/>
            <a:ext cx="3672408" cy="3166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5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Д/И «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Лето -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это хорошо, лето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- это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плохо»,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« Осень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– это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хорошо, осень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– это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плохо»» </a:t>
            </a: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C:\Users\Админ\Desktop\лето\FGQOZuYHf6k (1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r="30456" b="22093"/>
          <a:stretch/>
        </p:blipFill>
        <p:spPr bwMode="auto">
          <a:xfrm>
            <a:off x="1403648" y="1412776"/>
            <a:ext cx="3168352" cy="32177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Desktop\лето\vy91KyBohf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33500"/>
            <a:ext cx="3141345" cy="3202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53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Д/И « Лето-Осень» </a:t>
            </a: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C:\Users\Админ\Desktop\лето\IMG_796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t="2357" r="10329" b="2693"/>
          <a:stretch/>
        </p:blipFill>
        <p:spPr bwMode="auto">
          <a:xfrm>
            <a:off x="467544" y="1268760"/>
            <a:ext cx="2664296" cy="2313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Админ\Desktop\лето\IMG_797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7359"/>
          <a:stretch/>
        </p:blipFill>
        <p:spPr bwMode="auto">
          <a:xfrm>
            <a:off x="6375319" y="1040038"/>
            <a:ext cx="2448272" cy="2461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Админ\Desktop\лето\IMG_798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 t="13805"/>
          <a:stretch/>
        </p:blipFill>
        <p:spPr bwMode="auto">
          <a:xfrm>
            <a:off x="3614272" y="1147547"/>
            <a:ext cx="2263665" cy="23137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Админ\Desktop\лето\IMG_799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-4826" b="10438"/>
          <a:stretch/>
        </p:blipFill>
        <p:spPr bwMode="auto">
          <a:xfrm>
            <a:off x="3614272" y="3757062"/>
            <a:ext cx="2541903" cy="20482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90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Заключительный  этап:</a:t>
            </a: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56434"/>
            <a:ext cx="8496944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Рисование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по стихотворению « Я рисую лето»</a:t>
            </a:r>
            <a:endParaRPr lang="ru-RU" sz="2000" b="1" dirty="0">
              <a:ea typeface="Calibri"/>
              <a:cs typeface="Times New Roman"/>
            </a:endParaRPr>
          </a:p>
        </p:txBody>
      </p:sp>
      <p:pic>
        <p:nvPicPr>
          <p:cNvPr id="13" name="Рисунок 12" descr="C:\Users\Админ\Desktop\лето\IMG_78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56653"/>
            <a:ext cx="5591111" cy="4168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705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39369"/>
            <a:ext cx="878497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82455"/>
            <a:ext cx="748883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Аппликация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« Божья коровка» (методом обрыва)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8" name="Рисунок 7" descr="C:\Users\Админ\Desktop\лето\WRTXbiG7QkQ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82" b="12295"/>
          <a:stretch/>
        </p:blipFill>
        <p:spPr bwMode="auto">
          <a:xfrm>
            <a:off x="1547664" y="1013660"/>
            <a:ext cx="3225511" cy="3751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Админ\Desktop\лето\IMG_796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5"/>
          <a:stretch/>
        </p:blipFill>
        <p:spPr bwMode="auto">
          <a:xfrm rot="5400000">
            <a:off x="4912450" y="1248787"/>
            <a:ext cx="3702617" cy="3231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8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39369"/>
            <a:ext cx="8784976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Пластилинография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" name="Рисунок 9" descr="C:\Users\Админ\Desktop\лето\IMG_8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288" y="1183346"/>
            <a:ext cx="4176707" cy="3872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Админ\Desktop\лето\IMG_8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9434" y="1239685"/>
            <a:ext cx="4414127" cy="3996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75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1215" y="175630"/>
            <a:ext cx="7416824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Штриховка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«Летний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дождь,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осенний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листопад»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9" name="Рисунок 8" descr="C:\Users\Админ\Desktop\лето\IMG_80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7137" b="3832"/>
          <a:stretch/>
        </p:blipFill>
        <p:spPr bwMode="auto">
          <a:xfrm>
            <a:off x="1547664" y="836712"/>
            <a:ext cx="6048672" cy="4432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29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C:\Users\Админ\Desktop\лето\3RN0Va1hRcw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19808" r="4517" b="13961"/>
          <a:stretch/>
        </p:blipFill>
        <p:spPr bwMode="auto">
          <a:xfrm>
            <a:off x="2411760" y="404664"/>
            <a:ext cx="5400600" cy="48129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1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49694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Цель проекта: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продолжать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работу по формированию интереса у детей к летнему времени года; систематизировать представления детей о лете; развивать умения делиться летними впечатлениями.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052736"/>
            <a:ext cx="756084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Актуальность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Лето - та пора, когда вокруг очень много красивого и интересного. Можно купаться, загорать, кататься на велосипеде, роликах, бегать босиком, ходить в лес за грибами и ягодами, наблюдать, как растут овощи и фрукты…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В выборе  </a:t>
            </a:r>
            <a:r>
              <a:rPr lang="ru-RU" sz="2000" dirty="0">
                <a:latin typeface="Times New Roman"/>
                <a:ea typeface="Times New Roman"/>
              </a:rPr>
              <a:t>темы  проекта, было желание детей поделиться летними впечатлениями после </a:t>
            </a:r>
            <a:r>
              <a:rPr lang="ru-RU" sz="2000" dirty="0" smtClean="0">
                <a:latin typeface="Times New Roman"/>
                <a:ea typeface="Times New Roman"/>
              </a:rPr>
              <a:t>каникул, закрепить </a:t>
            </a:r>
            <a:r>
              <a:rPr lang="ru-RU" sz="2000" dirty="0">
                <a:latin typeface="Times New Roman"/>
                <a:ea typeface="Times New Roman"/>
              </a:rPr>
              <a:t>представления детей о времени года – лете, </a:t>
            </a:r>
            <a:r>
              <a:rPr lang="ru-RU" sz="2000" dirty="0" smtClean="0">
                <a:latin typeface="Times New Roman"/>
                <a:ea typeface="Times New Roman"/>
              </a:rPr>
              <a:t>отметить характерные </a:t>
            </a:r>
            <a:r>
              <a:rPr lang="ru-RU" sz="2000" dirty="0">
                <a:latin typeface="Times New Roman"/>
                <a:ea typeface="Times New Roman"/>
              </a:rPr>
              <a:t>отличительные признаки лета и осени; доступными средствами отражать полученные впечатления от </a:t>
            </a:r>
            <a:r>
              <a:rPr lang="ru-RU" sz="2000" dirty="0" smtClean="0">
                <a:latin typeface="Times New Roman"/>
                <a:ea typeface="Times New Roman"/>
              </a:rPr>
              <a:t>лета; учить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делиться разнообразными впечатлениями о лете.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01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6633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Работы детей в летние каникулы ( домашнее задания)</a:t>
            </a:r>
          </a:p>
        </p:txBody>
      </p:sp>
      <p:pic>
        <p:nvPicPr>
          <p:cNvPr id="6" name="Рисунок 5" descr="C:\Users\Админ\Desktop\лето\IMG_80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5946730" cy="4389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23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6633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Защита проекта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\Desktop\лето\IMG_804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96" r="22661" b="11320"/>
          <a:stretch/>
        </p:blipFill>
        <p:spPr bwMode="auto">
          <a:xfrm>
            <a:off x="395536" y="980728"/>
            <a:ext cx="361619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Админ\Desktop\лето\IMG_804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6884" r="25150" b="-1138"/>
          <a:stretch/>
        </p:blipFill>
        <p:spPr bwMode="auto">
          <a:xfrm rot="5400000">
            <a:off x="4363385" y="2330044"/>
            <a:ext cx="4151630" cy="3757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83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16633"/>
            <a:ext cx="756084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Вывод: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Данный проект был насыщен различными мероприятиями, которые были направлены на доброжелательное, непринужденное  общение в игры, беседах, детям предоставлялась возможность вступать в сотрудничество друг с другом, дети помогали, поддерживали и сопереживали. Участвуя в мероприятиях, дети развивали речевые навыки, приобретали интерес к получению новых знаний об окружающей среде через беседы, показывали имеющиеся знания в процессе дидактических игр.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Результаты проектной деятельности: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у детей пополнились, систематизировались знания и представления об летних изменениях в природе, о красоте лета; 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на основе углубления и обобщения представлений об окружающем, в процессе знакомства с рассказами, стихами, пословицами, загадками летней тематики, у детей расширился и активизировался речевой запас. 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50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16633"/>
            <a:ext cx="756084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. 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908720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Adobe Gothic Std B" pitchFamily="34" charset="-128"/>
                <a:cs typeface="Arial" pitchFamily="34" charset="0"/>
              </a:rPr>
              <a:t>Спасибо </a:t>
            </a:r>
            <a:endParaRPr lang="ru-RU" sz="7200" dirty="0" smtClean="0">
              <a:solidFill>
                <a:schemeClr val="accent6">
                  <a:lumMod val="75000"/>
                </a:schemeClr>
              </a:solidFill>
              <a:latin typeface="Arial Black" pitchFamily="34" charset="0"/>
              <a:ea typeface="Adobe Gothic Std B" pitchFamily="34" charset="-128"/>
              <a:cs typeface="Arial" pitchFamily="34" charset="0"/>
            </a:endParaRPr>
          </a:p>
          <a:p>
            <a:pPr lvl="0" algn="ctr"/>
            <a:r>
              <a:rPr lang="ru-RU" sz="7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Adobe Gothic Std B" pitchFamily="34" charset="-128"/>
                <a:cs typeface="Arial" pitchFamily="34" charset="0"/>
              </a:rPr>
              <a:t>за </a:t>
            </a:r>
            <a:r>
              <a:rPr lang="ru-RU" sz="72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Adobe Gothic Std B" pitchFamily="34" charset="-128"/>
                <a:cs typeface="Arial" pitchFamily="34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512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6632"/>
            <a:ext cx="7416824" cy="5012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Ожидаемые результаты: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Реализуя принцип сотрудничества детей и взрослых, путем совместной проектной деятельности, в содействии у детей творческий, способностей, инициативы, сообразительности и самостоятельности. Участвуя в мероприятиях, дети  приобретут интерес к получению новых знаний об окружающей среде через беседы, показать имеющиеся знания в процессе подвижных игр, дидактических  игр. </a:t>
            </a:r>
          </a:p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доброжелательной непринужденной обстановке вовлечения в игры, детям представиться возможность вступить в сотрудничество друг с другом, а также помогать, поддерживать и сопереживать.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552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444" y="175277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Calibri"/>
                <a:cs typeface="Times New Roman"/>
              </a:rPr>
              <a:t>I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. Подготовительный этап: </a:t>
            </a:r>
            <a:endParaRPr lang="ru-RU" sz="2400" dirty="0"/>
          </a:p>
        </p:txBody>
      </p:sp>
      <p:pic>
        <p:nvPicPr>
          <p:cNvPr id="7" name="Рисунок 6" descr="C:\Users\Админ\Desktop\лето\IMG_804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r="9692" b="5415"/>
          <a:stretch/>
        </p:blipFill>
        <p:spPr bwMode="auto">
          <a:xfrm>
            <a:off x="1420471" y="1052736"/>
            <a:ext cx="2887320" cy="3536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Админ\Desktop\лето\IMG_80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4517" r="6477" b="8064"/>
          <a:stretch/>
        </p:blipFill>
        <p:spPr bwMode="auto">
          <a:xfrm>
            <a:off x="5285538" y="1083306"/>
            <a:ext cx="2718852" cy="362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58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82047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1. Подбор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литературы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по теме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5" name="Рисунок 4" descr="C:\Users\Админ\Desktop\лето\IMG_80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8182" r="6793"/>
          <a:stretch/>
        </p:blipFill>
        <p:spPr bwMode="auto">
          <a:xfrm>
            <a:off x="352291" y="1268760"/>
            <a:ext cx="3067579" cy="27498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Админ\Desktop\лето\IMG_802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9946" r="14383" b="4714"/>
          <a:stretch/>
        </p:blipFill>
        <p:spPr bwMode="auto">
          <a:xfrm rot="5400000">
            <a:off x="6083084" y="943386"/>
            <a:ext cx="3096345" cy="2518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Desktop\лето\IMG_80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5537" r="12338" b="8275"/>
          <a:stretch/>
        </p:blipFill>
        <p:spPr bwMode="auto">
          <a:xfrm rot="5400000">
            <a:off x="3484720" y="2598860"/>
            <a:ext cx="2966647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10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97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82047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9" name="Рисунок 8" descr="C:\Users\Админ\Desktop\лето\IMG_80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6547" r="13354" b="6611"/>
          <a:stretch/>
        </p:blipFill>
        <p:spPr bwMode="auto">
          <a:xfrm rot="5400000">
            <a:off x="744116" y="3645024"/>
            <a:ext cx="3096343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6365"/>
            <a:ext cx="2727267" cy="3146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758912"/>
              </p:ext>
            </p:extLst>
          </p:nvPr>
        </p:nvGraphicFramePr>
        <p:xfrm>
          <a:off x="4590847" y="3730724"/>
          <a:ext cx="3303087" cy="249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Презентация" r:id="rId6" imgW="4570551" imgH="3427315" progId="PowerPoint.Show.12">
                  <p:embed/>
                </p:oleObj>
              </mc:Choice>
              <mc:Fallback>
                <p:oleObj name="Презентация" r:id="rId6" imgW="4570551" imgH="3427315" progId="PowerPoint.Show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0847" y="3730724"/>
                        <a:ext cx="3303087" cy="249289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014462"/>
              </p:ext>
            </p:extLst>
          </p:nvPr>
        </p:nvGraphicFramePr>
        <p:xfrm>
          <a:off x="621465" y="120015"/>
          <a:ext cx="3919538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Презентация" r:id="rId8" imgW="4570551" imgH="3427315" progId="PowerPoint.Show.12">
                  <p:embed/>
                </p:oleObj>
              </mc:Choice>
              <mc:Fallback>
                <p:oleObj name="Презентация" r:id="rId8" imgW="4570551" imgH="3427315" progId="PowerPoint.Show.1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465" y="120015"/>
                        <a:ext cx="3919538" cy="312102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22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" y="-17066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82047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Раскраски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C:\Users\Админ\Desktop\лето\raskraska_bozhya_korovka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836"/>
            <a:ext cx="2053902" cy="2375025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Админ\Desktop\лето\raskraska_vremena_goda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2016224" cy="1984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Админ\Desktop\лето\wonder-day-butterfly-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80" y="1052836"/>
            <a:ext cx="1983896" cy="234093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Админ\Desktop\лето\23266635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24" y="1010889"/>
            <a:ext cx="2016224" cy="240621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C:\Users\Админ\Desktop\лето\обувь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64" y="1021648"/>
            <a:ext cx="1866737" cy="23409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C:\Users\Админ\Desktop\лето\c1ffaad8440dc0fe604394072efb35d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4563" y="3591263"/>
            <a:ext cx="2005437" cy="20704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3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82047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Картотека дидактических игр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4" name="Picture 2" descr="C:\Users\Админ\Desktop\лето\IMG_80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2173" r="9005" b="6399"/>
          <a:stretch/>
        </p:blipFill>
        <p:spPr bwMode="auto">
          <a:xfrm>
            <a:off x="1907704" y="908720"/>
            <a:ext cx="6048672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361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лето\1579381919_65-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82047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Текст для пересказа.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8" name="Picture 2" descr="C:\Users\Админ\Desktop\лето\korotkie-rasskazi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99" y="908720"/>
            <a:ext cx="5728145" cy="381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684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340</Words>
  <Application>Microsoft Office PowerPoint</Application>
  <PresentationFormat>Экран (4:3)</PresentationFormat>
  <Paragraphs>68</Paragraphs>
  <Slides>23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Презентация</vt:lpstr>
      <vt:lpstr>Муниципальное бюджетное дошкольное образовательное учреждение детский сад  №5 «Родничок» комбинированного вида  с. Сарыг-Сеп  Каа-Хемского района Республики Тыва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 №5 «Родничок» комбинированного вида  с. Сарыг-Сеп  Каа-Хемского района Республики Тыва </dc:title>
  <dc:creator>Админ</dc:creator>
  <cp:lastModifiedBy>Windows User</cp:lastModifiedBy>
  <cp:revision>26</cp:revision>
  <dcterms:created xsi:type="dcterms:W3CDTF">2023-01-22T06:56:38Z</dcterms:created>
  <dcterms:modified xsi:type="dcterms:W3CDTF">2023-01-23T05:24:46Z</dcterms:modified>
</cp:coreProperties>
</file>