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>
        <p:scale>
          <a:sx n="89" d="100"/>
          <a:sy n="89" d="100"/>
        </p:scale>
        <p:origin x="-137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D8CC-4DC4-460E-B108-2C2B3635E945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35D2-2393-4E65-90B9-BDAB714695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2EED-4825-4921-A1AD-2F83C6ECD5F0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831B-FA6E-4492-900D-1257E145288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EC8A-3A77-4695-BEA8-DC9626BCE647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630D-FCB6-4B9A-919E-837DE4F3145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6CFC-056C-4748-BBB7-DC7A958A944D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61FF-B3DF-41F9-A472-857E424DFC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114-8012-4F59-B816-B1FA6056A2E9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440C-1E13-4536-9D7F-DAE943A272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8F87-A0A0-4EB9-8182-B47BF052FAA2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929B-FB1C-4932-9E74-94AB922A32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8CD7-9BE8-4178-A4B0-39833C243DCD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ECF6-0BF6-44A1-92B5-91C43B76D9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C7E9-A9AF-4176-B0A7-F9EAE98C6BBC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EB3B-AF90-400E-ABFB-8ABCEB600D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6496-1FA6-4892-B012-D5E1B0F2D202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A26B-AB48-4E29-9E44-0B157738CD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401F-A732-4162-B473-4F6DDE6D256C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4A07-C7CE-4AAA-8018-96DE7F1EF9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667F-8971-486C-B293-26569F66D9B1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59CE-2380-4000-8689-D3FCF19079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42F823-DB6D-4E2A-9A46-57A8451D6A84}" type="datetimeFigureOut">
              <a:rPr lang="fr-FR"/>
              <a:pPr>
                <a:defRPr/>
              </a:pPr>
              <a:t>23/01/2023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BC1C8-B577-40EA-B1E1-E7795A51BA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93689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Муниципальное </a:t>
            </a:r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бюджетное дошкольное образовательное учреждение детский сад № 5 «Родничок» комбинированного вида с. Сарыг-Сеп</a:t>
            </a:r>
            <a:r>
              <a:rPr lang="ru-RU" sz="20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1800" dirty="0" smtClean="0">
              <a:solidFill>
                <a:srgbClr val="D8601E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55650" y="1628775"/>
            <a:ext cx="7993063" cy="4752975"/>
          </a:xfrm>
        </p:spPr>
        <p:txBody>
          <a:bodyPr/>
          <a:lstStyle/>
          <a:p>
            <a:pPr eaLnBrk="1" hangingPunct="1"/>
            <a:endParaRPr lang="ru-RU" sz="4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Проект</a:t>
            </a:r>
          </a:p>
          <a:p>
            <a:pPr eaLnBrk="1" hangingPunct="1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«Птицы»</a:t>
            </a:r>
          </a:p>
          <a:p>
            <a:pPr eaLnBrk="1" hangingPunct="1"/>
            <a:endParaRPr lang="ru-RU" sz="4400" dirty="0" smtClean="0">
              <a:solidFill>
                <a:srgbClr val="D8601E"/>
              </a:solidFill>
            </a:endParaRPr>
          </a:p>
          <a:p>
            <a:pPr algn="r"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Подготовила воспитатель:</a:t>
            </a:r>
          </a:p>
          <a:p>
            <a:pPr algn="r" eaLnBrk="1" hangingPunct="1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Дабакай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З.Ш</a:t>
            </a:r>
          </a:p>
          <a:p>
            <a:pPr eaLnBrk="1" hangingPunct="1"/>
            <a:endParaRPr lang="ru-RU" sz="1800" dirty="0" smtClean="0">
              <a:solidFill>
                <a:srgbClr val="D8601E"/>
              </a:solidFill>
            </a:endParaRPr>
          </a:p>
          <a:p>
            <a:pPr eaLnBrk="1" hangingPunct="1"/>
            <a:endParaRPr lang="ru-RU" sz="1800" dirty="0" smtClean="0">
              <a:solidFill>
                <a:srgbClr val="D8601E"/>
              </a:solidFill>
            </a:endParaRPr>
          </a:p>
          <a:p>
            <a:pPr eaLnBrk="1" hangingPunct="1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4320480" cy="562074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3 ЭТАП  ЗАКЛЮЧИТЕЛЬНЫЙ</a:t>
            </a:r>
            <a:b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endParaRPr lang="fr-CA" sz="2400" dirty="0" smtClean="0">
              <a:solidFill>
                <a:srgbClr val="C00000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907704" y="1052736"/>
            <a:ext cx="6779096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Этот проект значим для всех его участников: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дети получили новые знания о птицах, проявили творческие способности, появилось желание выражать свою заботу о пернатых в полезной деятельности . Педагог продолжил освоение метода проектирования. Родители расширили возможности сотрудничества со своими детьми.</a:t>
            </a:r>
          </a:p>
          <a:p>
            <a:pPr algn="ctr" eaLnBrk="1" hangingPunct="1">
              <a:buFont typeface="Arial" charset="0"/>
              <a:buNone/>
            </a:pPr>
            <a:endParaRPr lang="fr-CA" dirty="0" smtClean="0">
              <a:solidFill>
                <a:srgbClr val="BC54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5" descr="C:\Татьяна\Загрузки\Картинки\Экология\Картинки и анимации на прозр. фоне\2926634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377008" cy="23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fr-CA" sz="3200" dirty="0" smtClean="0">
              <a:solidFill>
                <a:srgbClr val="00B050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844675"/>
            <a:ext cx="6329362" cy="201637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 eaLnBrk="1" hangingPunct="1">
              <a:buFont typeface="Arial" charset="0"/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fr-CA" sz="6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Татьяна\Загрузки\Картинки\Экология\Картинки и анимации на прозр. фоне\птицы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373216"/>
            <a:ext cx="2520280" cy="1136473"/>
          </a:xfrm>
          <a:prstGeom prst="rect">
            <a:avLst/>
          </a:prstGeom>
          <a:noFill/>
        </p:spPr>
      </p:pic>
      <p:pic>
        <p:nvPicPr>
          <p:cNvPr id="25603" name="Picture 3" descr="C:\Татьяна\Загрузки\Картинки\Экология\Картинки и анимации на прозр. фоне\птицы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5"/>
            <a:ext cx="2405914" cy="1063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7355160" cy="21676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2400" dirty="0" smtClean="0">
              <a:solidFill>
                <a:srgbClr val="BC541A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9552" y="620689"/>
            <a:ext cx="8147248" cy="5616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Актуальность темы: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      Воспитание маленьких дошкольников в духе природосбережения - одна из сторон экологического образования в детском саду. Любовь, понимание и забота - это то, что ждет природа от каждого человека. Эти чувства целесообразно начинать воспитывать именно в раннем детстве, поэтому, сегодня экологическому образованию в дошкольных образовательных учреждениях отводится должное внимание. Формирование начальных форм экологической культуры у детей дошкольного возраста.</a:t>
            </a:r>
          </a:p>
          <a:p>
            <a:pPr algn="just" eaLnBrk="1" hangingPunct="1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68538" y="188912"/>
            <a:ext cx="6418262" cy="115185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Цель проекта:</a:t>
            </a:r>
            <a:b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   Уточнить и систематизировать знания детей о птицах.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fr-CA" sz="2400" dirty="0" smtClean="0">
              <a:solidFill>
                <a:srgbClr val="BC541A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979712" y="1556791"/>
            <a:ext cx="6707088" cy="3743871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fr-CA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Задачи проекта:</a:t>
            </a:r>
          </a:p>
          <a:p>
            <a:pPr algn="just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Способствовать развитию системного  мышления, познавательной активности;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Воспитывать бережное отношение к пернатым, приучать выражать свою заботу о них в полезной деятельности;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3. Формирование начальных форм экологической культуры у детей дошкольного возраста;</a:t>
            </a:r>
          </a:p>
          <a:p>
            <a:pPr eaLnBrk="1" hangingPunct="1">
              <a:buFont typeface="Arial" charset="0"/>
              <a:buNone/>
              <a:defRPr/>
            </a:pPr>
            <a:endParaRPr lang="fr-CA" dirty="0" smtClean="0">
              <a:solidFill>
                <a:srgbClr val="BC541A"/>
              </a:solidFill>
            </a:endParaRPr>
          </a:p>
        </p:txBody>
      </p:sp>
      <p:pic>
        <p:nvPicPr>
          <p:cNvPr id="4100" name="Picture 4" descr="C:\Татьяна\Загрузки\Картинки\Экология\Картинки и анимации на прозр. фоне\птицы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5300663"/>
            <a:ext cx="2736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Татьяна\Загрузки\Картинки\Экология\Картинки и анимации на прозр. фоне\птицы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229225"/>
            <a:ext cx="2851179" cy="115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696744" cy="5328592"/>
          </a:xfrm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Тип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проекта: </a:t>
            </a:r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информационно-обучающий</a:t>
            </a:r>
            <a:b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Вид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проекта: </a:t>
            </a: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групповой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Участники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:</a:t>
            </a: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 дети </a:t>
            </a:r>
            <a:r>
              <a:rPr lang="ru-RU" sz="28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старшей группы.</a:t>
            </a: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По времени: </a:t>
            </a: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краткосрочный </a:t>
            </a:r>
            <a:b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Сроки реализации проекта: </a:t>
            </a: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 </a:t>
            </a:r>
            <a:r>
              <a:rPr lang="ru-RU" sz="28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14 ноября по 18  ноября</a:t>
            </a: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Ожидаемые результаты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:</a:t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Дети получат знания о птицах, смогут рассказать об образе их жизни и среде обитания.</a:t>
            </a:r>
            <a:r>
              <a:rPr lang="fr-CA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/>
            </a:r>
            <a:br>
              <a:rPr lang="fr-CA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fr-CA" sz="3200" dirty="0" smtClean="0">
              <a:solidFill>
                <a:srgbClr val="00B050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7956376" y="6021288"/>
            <a:ext cx="64666" cy="28805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fr-CA" dirty="0" smtClean="0">
              <a:solidFill>
                <a:srgbClr val="BC54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C:\Татьяна\Загрузки\Картинки\Экология\Картинки и анимации на прозр. фоне\2926634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78936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1 этап – Подготовительный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13" t="-40250" r="-3259" b="-87224"/>
          <a:stretch/>
        </p:blipFill>
        <p:spPr>
          <a:xfrm rot="16200000">
            <a:off x="1180780" y="1131590"/>
            <a:ext cx="60075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82357"/>
            <a:ext cx="3168352" cy="34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2 этап </a:t>
            </a:r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Основной</a:t>
            </a:r>
            <a:b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Беседа «Птицы»</a:t>
            </a:r>
            <a:r>
              <a:rPr lang="ru-RU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28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412776"/>
            <a:ext cx="3384376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3843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        Чтение сказки на тему «Курочка и ряба»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5" y="1340768"/>
            <a:ext cx="3626346" cy="4869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5798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9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Рисование  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3528392" cy="46257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23387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2880320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75" y="1844824"/>
            <a:ext cx="348826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4542"/>
      </p:ext>
    </p:extLst>
  </p:cSld>
  <p:clrMapOvr>
    <a:masterClrMapping/>
  </p:clrMapOvr>
</p:sld>
</file>

<file path=ppt/theme/theme1.xml><?xml version="1.0" encoding="utf-8"?>
<a:theme xmlns:a="http://schemas.openxmlformats.org/drawingml/2006/main" name="1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295</TotalTime>
  <Words>191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140</vt:lpstr>
      <vt:lpstr>   Муниципальное бюджетное дошкольное образовательное учреждение детский сад № 5 «Родничок» комбинированного вида с. Сарыг-Сеп  </vt:lpstr>
      <vt:lpstr> </vt:lpstr>
      <vt:lpstr> Цель проекта:    Уточнить и систематизировать знания детей о птицах.   </vt:lpstr>
      <vt:lpstr>         Тип проекта: информационно-обучающий Вид проекта: групповой Участники:  дети старшей группы. По времени: краткосрочный  Сроки реализации проекта: с 14 ноября по 18  ноября Ожидаемые результаты: Дети получат знания о птицах, смогут рассказать об образе их жизни и среде обитания.         Предполагаемый результат:</vt:lpstr>
      <vt:lpstr>1 этап – Подготовительный</vt:lpstr>
      <vt:lpstr>2 этап Основной Беседа «Птицы» </vt:lpstr>
      <vt:lpstr>         Чтение сказки на тему «Курочка и ряба» </vt:lpstr>
      <vt:lpstr>Рисование  </vt:lpstr>
      <vt:lpstr>Презентация PowerPoint</vt:lpstr>
      <vt:lpstr>   3 ЭТАП  ЗАКЛЮЧИТЕЛЬНЫЙ </vt:lpstr>
      <vt:lpstr>  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Пользователь Windows</cp:lastModifiedBy>
  <cp:revision>35</cp:revision>
  <dcterms:created xsi:type="dcterms:W3CDTF">2013-05-07T09:52:55Z</dcterms:created>
  <dcterms:modified xsi:type="dcterms:W3CDTF">2023-01-23T10:34:25Z</dcterms:modified>
</cp:coreProperties>
</file>