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2" r:id="rId8"/>
    <p:sldId id="266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60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1EC55-9A62-44AF-BADB-E16577A167A1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0F529-9463-4B8A-88A6-362A38D405B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 «Цветы и букеты из шишек»</a:t>
            </a:r>
            <a:endParaRPr lang="ru-RU" sz="5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Шатохина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Н.М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pPr algn="ctr">
              <a:buNone/>
            </a:pPr>
            <a:r>
              <a:rPr lang="ru-RU" dirty="0" smtClean="0"/>
              <a:t>  </a:t>
            </a:r>
            <a:r>
              <a:rPr lang="ru-RU" sz="4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Создание картины «Весеннее дерево» с детьми</a:t>
            </a:r>
            <a:endParaRPr lang="ru-RU" sz="44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Заготовка для будущей картины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1214422"/>
            <a:ext cx="4214841" cy="49117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714356"/>
            <a:ext cx="3386669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214422"/>
            <a:ext cx="3386669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642918"/>
            <a:ext cx="7455884" cy="55790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357298"/>
            <a:ext cx="3707401" cy="49545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357166"/>
            <a:ext cx="3643338" cy="48689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28604"/>
            <a:ext cx="3786214" cy="50599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357298"/>
            <a:ext cx="3786214" cy="50599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00043"/>
            <a:ext cx="4002064" cy="50006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071546"/>
            <a:ext cx="3848784" cy="5143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14290"/>
            <a:ext cx="4714908" cy="63010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         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Спасибо за внимание!!!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Заготовки для картины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350782"/>
            <a:ext cx="6572295" cy="49357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33200"/>
            <a:ext cx="7207187" cy="53929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374"/>
            <a:ext cx="9144000" cy="6879374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85794"/>
            <a:ext cx="7350721" cy="5411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714356"/>
            <a:ext cx="7191864" cy="53814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242" y="928670"/>
            <a:ext cx="7159781" cy="51974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4918" y="857232"/>
            <a:ext cx="7041429" cy="52689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652" y="1285860"/>
            <a:ext cx="6587619" cy="48403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img.freepik.com/free-photo/christmas-background-christmas-frame-made-of-fir-leaves-and-pine-cones-decoration-rustic-elements-on-white-wooden-creative-flat-lay-top-view-design_3057-52.jpg?size=626&amp;ext=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5590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428736"/>
            <a:ext cx="3386669" cy="45259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380672"/>
            <a:ext cx="3529545" cy="47169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34</Words>
  <Application>Microsoft Office PowerPoint</Application>
  <PresentationFormat>Экран (4:3)</PresentationFormat>
  <Paragraphs>10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Мастер-класс «Цветы и букеты из шишек»</vt:lpstr>
      <vt:lpstr>Заготовки для картины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Заготовка для будущей картины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47</cp:revision>
  <dcterms:created xsi:type="dcterms:W3CDTF">2022-04-21T18:30:46Z</dcterms:created>
  <dcterms:modified xsi:type="dcterms:W3CDTF">2022-04-21T19:20:28Z</dcterms:modified>
</cp:coreProperties>
</file>