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5CC8-2A36-45CF-9A39-8DF3D31D60D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E8D5-58B9-42F4-B059-E24B41C1D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500175"/>
            <a:ext cx="7429552" cy="321471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по созданию дидактических игр по развитию речи для детей 3-4 лет.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Кто,где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живет?» «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Кто,что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ест?»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429264"/>
            <a:ext cx="3500462" cy="11430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Н.М.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Отлично получается!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37862"/>
            <a:ext cx="3389192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787" y="1546922"/>
            <a:ext cx="3455824" cy="461838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057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командой дело идет ещё быстрее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34" y="1600200"/>
            <a:ext cx="6048332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057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0902"/>
            <a:ext cx="4896544" cy="613619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7901014" cy="576899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Углублять и расширять знания о различных видах животных, их жилищах и их потребляемой пище. Умение соотносить изображение животного существа с его местом обитания, пищей, правильно называя его. Развивать воображение, познавательный интерес, память, логическое мышление, мелкую моторику кистей рук. Учить отвечать простыми предложениями, согласовывать слова-предметы и слова-признаки в нужном числе и падеже.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Материал для создания дидактических игр по развитию речи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72326" y="413701"/>
            <a:ext cx="5185167" cy="735811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Распечатываем подходящие по теме картинке на фотобумаге и приклеиваем на картон для прочности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375039" cy="477028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7740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Вырезаем наши картинки и приклеиваем к прищепкам.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48896"/>
            <a:ext cx="3568328" cy="4768329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562118" cy="476043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028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Вот такие заготовки у нас получились.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34" y="1600200"/>
            <a:ext cx="6048332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369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Приклеиваем на круги картона картинки парные картинкам на прищепках.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34" y="1600200"/>
            <a:ext cx="6048332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424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Наша игра готова!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34" y="1600200"/>
            <a:ext cx="60483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424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Объясняю правила игры детям.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34" y="1600200"/>
            <a:ext cx="6048332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4246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157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Мастер-класс по созданию дидактических игр по развитию речи для детей 3-4 лет.  «Кто,где живет?» «Кто,что ест?»</vt:lpstr>
      <vt:lpstr>Презентация PowerPoint</vt:lpstr>
      <vt:lpstr>Материал для создания дидактических игр по развитию речи</vt:lpstr>
      <vt:lpstr>Распечатываем подходящие по теме картинке на фотобумаге и приклеиваем на картон для прочности.</vt:lpstr>
      <vt:lpstr>Вырезаем наши картинки и приклеиваем к прищепкам.</vt:lpstr>
      <vt:lpstr>Вот такие заготовки у нас получились.</vt:lpstr>
      <vt:lpstr>Приклеиваем на круги картона картинки парные картинкам на прищепках.</vt:lpstr>
      <vt:lpstr>Наша игра готова!</vt:lpstr>
      <vt:lpstr>Объясняю правила игры детям.</vt:lpstr>
      <vt:lpstr>Отлично получается!</vt:lpstr>
      <vt:lpstr>А командой дело идет ещё быстрее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Ирина</cp:lastModifiedBy>
  <cp:revision>68</cp:revision>
  <dcterms:created xsi:type="dcterms:W3CDTF">2022-03-20T17:49:19Z</dcterms:created>
  <dcterms:modified xsi:type="dcterms:W3CDTF">2023-02-10T06:40:59Z</dcterms:modified>
</cp:coreProperties>
</file>