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8" r:id="rId10"/>
    <p:sldId id="266" r:id="rId11"/>
    <p:sldId id="264" r:id="rId12"/>
    <p:sldId id="270" r:id="rId13"/>
    <p:sldId id="263" r:id="rId14"/>
    <p:sldId id="272" r:id="rId15"/>
    <p:sldId id="274" r:id="rId16"/>
    <p:sldId id="275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go4.imgsmail.ru/imgpreview?key=77ab701ad30cdbbc&amp;mb=imgdb_preview_8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077072"/>
            <a:ext cx="4824536" cy="151216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Выполнила воспитатель:</a:t>
            </a:r>
          </a:p>
          <a:p>
            <a:r>
              <a:rPr lang="ru-RU" sz="2800" i="1" dirty="0" err="1" smtClean="0">
                <a:solidFill>
                  <a:schemeClr val="tx1"/>
                </a:solidFill>
              </a:rPr>
              <a:t>Шатохина</a:t>
            </a:r>
            <a:r>
              <a:rPr lang="ru-RU" sz="2800" i="1" dirty="0" smtClean="0">
                <a:solidFill>
                  <a:schemeClr val="tx1"/>
                </a:solidFill>
              </a:rPr>
              <a:t> Нина Михайловна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971599" y="392149"/>
            <a:ext cx="69127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№5 «Родничок» комбинированного вида с.Сарыг-Сеп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Каа-Хемского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Республики Тыва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Краткосрочный проект в первой младшей группе «Витамины на огороде»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go2.imgsmail.ru/imgpreview?key=67ff58c58da81c18&amp;mb=imgdb_preview_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Начало эксперимента «Посадка лука в воду и землю, где быстрее прорастет»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проекты\витамины на огороде\витамины на огороде\витамины\IMG-dfccd99dd7bcd79e52ba51a9d480a4a8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F:\проекты\витамины на огороде\витамины на огороде\витамины\IMG-28c0f80f084e322f7815c8e71490a87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393643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go2.imgsmail.ru/imgpreview?key=67ff58c58da81c18&amp;mb=imgdb_preview_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Результат эксперимента. Первой проросла  луковица в воде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8" name="Picture 4" descr="F:\проекты\витамины на огороде\витамины на огороде\витамины\IMG-2cc9b43a13a69a7fb2a779854241c086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320479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 descr="F:\проекты\витамины на огороде\витамины на огороде\витамины\IMG-ed420a65f570c2476a5a4feaa385791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3790728" cy="2843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go2.imgsmail.ru/imgpreview?key=67ff58c58da81c18&amp;mb=imgdb_preview_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Беседа с родителями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345638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go2.imgsmail.ru/imgpreview?key=67ff58c58da81c18&amp;mb=imgdb_preview_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Создание альбома «Загадки и стихи про овощи». Работа родителей с детьми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проекты\витамины на огороде\витамины на огороде\IMG-91f83ed17cf746b3eeaa74638b922f18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5472608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go2.imgsmail.ru/imgpreview?key=67ff58c58da81c18&amp;mb=imgdb_preview_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F:\проекты\витамины на огороде\витамины на огороде\витамины\IMG-159939b55c024d76331a5ede899e69f6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3744416" cy="4992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F:\проекты\витамины на огороде\витамины на огороде\витамины\IMG-c4b0821f7a5d20f4dc21537f5eb4a40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68760"/>
            <a:ext cx="3870430" cy="5160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go2.imgsmail.ru/imgpreview?key=67ff58c58da81c18&amp;mb=imgdb_preview_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Домашнее задание выполнено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6984775" cy="5024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go2.imgsmail.ru/imgpreview?key=67ff58c58da81c18&amp;mb=imgdb_preview_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Рассматривание дидактического материала к сказке «Репка»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6768752" cy="5030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go2.imgsmail.ru/imgpreview?key=67ff58c58da81c18&amp;mb=imgdb_preview_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Театрализация сказки репка, воспитанниками подготовительной группы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проекты\витамины на огороде\витамины на огороде\витамины\IMG-6c510c1e1b271269bd7dad8770082243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go2.imgsmail.ru/imgpreview?key=67ff58c58da81c18&amp;mb=imgdb_preview_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проекты\витамины на огороде\витамины на огороде\витамины\IMG-9cafe1d0c7c5a157a564f502e94f02af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go2.imgsmail.ru/imgpreview?key=67ff58c58da81c18&amp;mb=imgdb_preview_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познавательно-исследовательский,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здоровье-сберегающий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 в себя творческую, познавательную и практическую деятельность.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воспитатель, дети первой младшей группы, родители, музыкальный руководитель, дети подготовительной группы.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Длительность: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недели (краткосрочный)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go2.imgsmail.ru/imgpreview?key=67ff58c58da81c18&amp;mb=imgdb_preview_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300" b="1" i="1" dirty="0" smtClean="0">
                <a:latin typeface="Times New Roman" pitchFamily="18" charset="0"/>
                <a:cs typeface="Times New Roman" pitchFamily="18" charset="0"/>
              </a:rPr>
              <a:t>Актуальность проекта: </a:t>
            </a:r>
            <a:endParaRPr lang="ru-RU" sz="43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 разработку этого проекта повлияло наблюдение за тем, что дети не любят есть овощи и оставляют их в тарелке. Работа над проектом направлена на систематизирование и расширение знаний детей об овощах; ознакомление с «витаминами», значении их для здоровья человека; на закрепление знаний о правильном, качественном питании и бережном отношением к своему здоровью. Проект объединяет воспитателей, родителей и детей в общей творческой работе.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go2.imgsmail.ru/imgpreview?key=67ff58c58da81c18&amp;mb=imgdb_preview_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Расширить и обобщить знания детей об овощах через разные виды деятельности. Объяснить, что в овощах содержаться витамины, необходимые для нашего здоровья.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go2.imgsmail.ru/imgpreview?key=67ff58c58da81c18&amp;mb=imgdb_preview_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72135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7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7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Создать условия для формирования у детей познавательного интереса.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Формировать умение различать овощи по цвету, форме, величине.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Развивать у детей стремление отражать свои представления в продуктивной деятельности (рисование, лепка).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Расширять кругозор, развивать наблюдательность, любознательность, связную речь, обогащать словарь детей.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Воспитывать у детей желание участвовать в трудовой деятельности (посадка лука)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Воспитывать культуру питания, понимать, что за каждым овощем скрывается определенная польза.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go2.imgsmail.ru/imgpreview?key=67ff58c58da81c18&amp;mb=imgdb_preview_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Методический материал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проекты\витамины на огороде\витамины на огороде\IMG_20201127_1726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6617708" cy="4963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go2.imgsmail.ru/imgpreview?key=67ff58c58da81c18&amp;mb=imgdb_preview_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Рассматривание муляжей овощей и фруктов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F:\проекты\витамины на огороде\витамины на огороде\витамины\IMG-3e6093fe6bc3e3f4346ddf1853db4504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1" y="1600200"/>
            <a:ext cx="6257668" cy="4693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go2.imgsmail.ru/imgpreview?key=67ff58c58da81c18&amp;mb=imgdb_preview_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Рассматривание дидактического материала «Овощи»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проекты\витамины на огороде\витамины на огороде\витамины\IMG-bdedce27a25ec0264e7acca0aa706773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6257668" cy="4693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go2.imgsmail.ru/imgpreview?key=67ff58c58da81c18&amp;mb=imgdb_preview_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Лепка «Яблоки для ёжика»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F:\проекты\витамины на огороде\витамины на огороде\витамины\IMG_20201203_0914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8" name="Picture 8" descr="F:\проекты\витамины на огороде\витамины на огороде\витамины\IMG_20201203_092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276872"/>
            <a:ext cx="4627168" cy="3470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281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Краткосрочный проект в первой младшей группе «Витамины на огороде»</vt:lpstr>
      <vt:lpstr>Слайд 2</vt:lpstr>
      <vt:lpstr>Слайд 3</vt:lpstr>
      <vt:lpstr>Слайд 4</vt:lpstr>
      <vt:lpstr>Слайд 5</vt:lpstr>
      <vt:lpstr>Методический материал </vt:lpstr>
      <vt:lpstr>Рассматривание муляжей овощей и фруктов</vt:lpstr>
      <vt:lpstr>Рассматривание дидактического материала «Овощи»</vt:lpstr>
      <vt:lpstr>Лепка «Яблоки для ёжика»</vt:lpstr>
      <vt:lpstr>Начало эксперимента «Посадка лука в воду и землю, где быстрее прорастет»</vt:lpstr>
      <vt:lpstr>Результат эксперимента. Первой проросла  луковица в воде.</vt:lpstr>
      <vt:lpstr>Беседа с родителями</vt:lpstr>
      <vt:lpstr>Создание альбома «Загадки и стихи про овощи». Работа родителей с детьми</vt:lpstr>
      <vt:lpstr>Слайд 14</vt:lpstr>
      <vt:lpstr>Домашнее задание выполнено</vt:lpstr>
      <vt:lpstr>Рассматривание дидактического материала к сказке «Репка»</vt:lpstr>
      <vt:lpstr>Театрализация сказки репка, воспитанниками подготовительной группы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роском</dc:creator>
  <cp:lastModifiedBy>роском</cp:lastModifiedBy>
  <cp:revision>39</cp:revision>
  <dcterms:created xsi:type="dcterms:W3CDTF">2020-11-29T11:54:17Z</dcterms:created>
  <dcterms:modified xsi:type="dcterms:W3CDTF">2020-12-16T15:32:51Z</dcterms:modified>
</cp:coreProperties>
</file>