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320" r:id="rId2"/>
    <p:sldId id="307" r:id="rId3"/>
    <p:sldId id="259" r:id="rId4"/>
    <p:sldId id="309" r:id="rId5"/>
    <p:sldId id="268" r:id="rId6"/>
    <p:sldId id="291" r:id="rId7"/>
    <p:sldId id="317" r:id="rId8"/>
    <p:sldId id="310" r:id="rId9"/>
    <p:sldId id="316" r:id="rId10"/>
    <p:sldId id="313" r:id="rId11"/>
    <p:sldId id="314" r:id="rId12"/>
    <p:sldId id="274" r:id="rId13"/>
    <p:sldId id="275" r:id="rId14"/>
    <p:sldId id="276" r:id="rId15"/>
    <p:sldId id="277" r:id="rId16"/>
    <p:sldId id="278" r:id="rId17"/>
    <p:sldId id="318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18" autoAdjust="0"/>
  </p:normalViewPr>
  <p:slideViewPr>
    <p:cSldViewPr>
      <p:cViewPr>
        <p:scale>
          <a:sx n="66" d="100"/>
          <a:sy n="66" d="100"/>
        </p:scale>
        <p:origin x="-4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2A43E-45EE-4E0C-AC39-0DA0264BAD16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76274-1B02-42A5-B5D7-F145895759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83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Семья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№ 5 «Родничок» комбинированного вида с.Сарыг-Сеп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Проект: «</a:t>
            </a:r>
            <a:r>
              <a:rPr lang="ru-RU" sz="3900" b="1" i="1" dirty="0" smtClean="0">
                <a:latin typeface="Times New Roman" pitchFamily="18" charset="0"/>
                <a:cs typeface="Times New Roman" pitchFamily="18" charset="0"/>
              </a:rPr>
              <a:t>Домашние животные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младшая группа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проекта: Познавательно-творческий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Длительность: средне – срочный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Милёхина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Н.Е.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0145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Семья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 этап Познавательное развитие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«Домашние животные и их детёныши»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Users\Админ\Desktop\Фото дом.жив\IMG_20230131_1535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45059" name="Picture 3" descr="C:\Users\Админ\Desktop\Фото дом.жив\IMG_20230131_1536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Семья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Рассматривание картины «Кошка с котятами»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Users\Админ\Desktop\Фото дом.жив\IMG_20230131_1023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2886969" cy="3849292"/>
          </a:xfrm>
          <a:prstGeom prst="rect">
            <a:avLst/>
          </a:prstGeom>
          <a:noFill/>
        </p:spPr>
      </p:pic>
      <p:pic>
        <p:nvPicPr>
          <p:cNvPr id="46083" name="Picture 3" descr="C:\Users\Админ\Desktop\Фото дом.жив\IMG_20230127_1107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6213" y="2132856"/>
            <a:ext cx="5280587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Семья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Чтение и рассматривание книг о животных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Админ\Desktop\Фото дом.жив\IMG_20230131_102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394472" cy="4525963"/>
          </a:xfrm>
          <a:prstGeom prst="rect">
            <a:avLst/>
          </a:prstGeom>
          <a:noFill/>
        </p:spPr>
      </p:pic>
      <p:pic>
        <p:nvPicPr>
          <p:cNvPr id="23555" name="Picture 3" descr="C:\Users\Админ\Desktop\Фото дом.жив\IMG_20230131_1544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Семья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Рисование. Тема: Уточка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C:\Users\Админ\Desktop\Фото дом.жив\IMG_20230127_1557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56792"/>
            <a:ext cx="4104456" cy="4525963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Семья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Подвижная игра «Птички в гнёздышках»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Админ\Desktop\Фото дом.жив\IMG_20230131_154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690" y="1340768"/>
            <a:ext cx="3589046" cy="4785395"/>
          </a:xfrm>
          <a:prstGeom prst="rect">
            <a:avLst/>
          </a:prstGeom>
          <a:noFill/>
        </p:spPr>
      </p:pic>
      <p:pic>
        <p:nvPicPr>
          <p:cNvPr id="21507" name="Picture 3" descr="C:\Users\Админ\Desktop\Фото дом.жив\IMG_20230131_154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264" y="1340768"/>
            <a:ext cx="3589046" cy="4785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Семья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Собираем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Users\Админ\Desktop\Фото дом.жив\IMG_20230131_1558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0482" name="Picture 2" descr="C:\Users\Админ\Desktop\Фото дом.жив\IMG_20230131_1609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Семья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 этап  Заключительный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Выставка работ и игрушек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Админ\Desktop\Фото дом.жив\IMG_20230127_1557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3426065" cy="4568088"/>
          </a:xfrm>
          <a:prstGeom prst="rect">
            <a:avLst/>
          </a:prstGeom>
          <a:noFill/>
        </p:spPr>
      </p:pic>
      <p:pic>
        <p:nvPicPr>
          <p:cNvPr id="19461" name="Picture 5" descr="C:\Users\Админ\Desktop\Фото дом.жив\IMG_20230131_1608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Семья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Выставка книг о домашних животных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1" descr="C:\Users\Админ\Desktop\Фото дом.жив\IMG_20230131_101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Семья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Семья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77500" lnSpcReduction="20000"/>
          </a:bodyPr>
          <a:lstStyle/>
          <a:p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>
              <a:buNone/>
            </a:pPr>
            <a:endParaRPr lang="ru-RU" sz="59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Воспитывать основы экологического сознания у детей надо с раннего детства. Нужно учить заботиться о природе, беречь её. 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Домашние животные – это часть природы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Так пусть наши дети будут экологически образованными, эмоционально отзывчивыми, способными сопереживать.</a:t>
            </a:r>
          </a:p>
          <a:p>
            <a:endParaRPr lang="ru-RU" b="1" dirty="0" smtClean="0"/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0145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Семья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20000"/>
          </a:bodyPr>
          <a:lstStyle/>
          <a:p>
            <a:r>
              <a:rPr lang="ru-RU" sz="4300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Обогатить знания детей о домашних животных. Дать детям представление о домашних животных и их детёнышах, их внешнем виде, повадках, роли животных в жизни человека. Познакомить детей с местом их проживания. Воспитывать любовь, уважение и заботливое отношение к домашним животным.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/>
          </a:p>
          <a:p>
            <a:pPr>
              <a:buNone/>
            </a:pPr>
            <a:r>
              <a:rPr lang="ru-RU" sz="3300" dirty="0" smtClean="0"/>
              <a:t/>
            </a:r>
            <a:br>
              <a:rPr lang="ru-RU" sz="3300" dirty="0" smtClean="0"/>
            </a:b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xmlns="" val="30145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Семья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25000" lnSpcReduction="20000"/>
          </a:bodyPr>
          <a:lstStyle/>
          <a:p>
            <a:r>
              <a:rPr lang="ru-RU" sz="16000" b="1" dirty="0" smtClean="0">
                <a:latin typeface="Times New Roman" pitchFamily="18" charset="0"/>
                <a:cs typeface="Times New Roman" pitchFamily="18" charset="0"/>
              </a:rPr>
              <a:t>Задачи  проекта</a:t>
            </a:r>
          </a:p>
          <a:p>
            <a:pPr>
              <a:buNone/>
            </a:pPr>
            <a:endParaRPr lang="ru-RU" sz="4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100" dirty="0" smtClean="0">
                <a:latin typeface="Times New Roman" pitchFamily="18" charset="0"/>
                <a:cs typeface="Times New Roman" pitchFamily="18" charset="0"/>
              </a:rPr>
              <a:t> Учить узнавать и называть домашних животных по внешнему виду. Дать представление чем питаются. Закрепить представление о домашних животных (живут рядом с человеком, люди заботятся о животных, животные приносят пользу людям).</a:t>
            </a:r>
          </a:p>
          <a:p>
            <a:r>
              <a:rPr lang="ru-RU" sz="11100" dirty="0" smtClean="0">
                <a:latin typeface="Times New Roman" pitchFamily="18" charset="0"/>
                <a:cs typeface="Times New Roman" pitchFamily="18" charset="0"/>
              </a:rPr>
              <a:t>Формировать умение различать домашних животных и их детёнышей (кот-кошка-котёнок, пёс-собака-щенок, козёл-коза-козлёнок и т. д., подражать их голосу. Развивать познавательную активность. Воспитывать у детей любовь к животным, заботливое отношение к ним.</a:t>
            </a:r>
          </a:p>
          <a:p>
            <a:endParaRPr lang="ru-RU" sz="4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/>
          </a:p>
          <a:p>
            <a:pPr>
              <a:buNone/>
            </a:pPr>
            <a:r>
              <a:rPr lang="ru-RU" sz="3300" dirty="0" smtClean="0"/>
              <a:t/>
            </a:r>
            <a:br>
              <a:rPr lang="ru-RU" sz="3300" dirty="0" smtClean="0"/>
            </a:b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xmlns="" val="30145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Семья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этап подготовительный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1. Подбор методической литературы по теме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Подбор художественной литературы, загадок по теме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«Домашние животные»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Подбор наглядно-дидактических пособий, демонстрационного материала, набор игрушек домашних животных.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Привлечь родителей к работе над проектом: изготовление книги о домашних животных, шапочек для инсценировок и подвижных игр, макета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«Домашние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животные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принести фотографии для стенда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«Наши любимцы»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Семья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Подбор методической литературы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5" name="Picture 1" descr="C:\Users\Админ\Desktop\Фото дом.жив\IMG_20230131_1246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532859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74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Семья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Подбор художественной литературы о домашних животных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" descr="C:\Users\Админ\Desktop\Фото дом.жив\IMG_20230131_101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Семья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Игрушки «Домашние животные»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Админ\Desktop\Фото дом.жив\IMG_20230131_1030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3394472" cy="4525963"/>
          </a:xfrm>
          <a:prstGeom prst="rect">
            <a:avLst/>
          </a:prstGeom>
          <a:noFill/>
        </p:spPr>
      </p:pic>
      <p:pic>
        <p:nvPicPr>
          <p:cNvPr id="44035" name="Picture 3" descr="C:\Users\Админ\Desktop\Фото дом.жив\IMG_20230131_160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532789"/>
            <a:ext cx="3420380" cy="4560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74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Семья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Настольные игры о животных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Админ\Desktop\Фото дом.жив\IMG_20230131_1249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051722" y="548679"/>
            <a:ext cx="5184576" cy="6912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103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1 этап подготовительный  </vt:lpstr>
      <vt:lpstr> Подбор методической литературы  </vt:lpstr>
      <vt:lpstr> Подбор художественной литературы о домашних животных </vt:lpstr>
      <vt:lpstr> Игрушки «Домашние животные»  </vt:lpstr>
      <vt:lpstr>Настольные игры о животных</vt:lpstr>
      <vt:lpstr>2 этап Познавательное развитие  «Домашние животные и их детёныши»</vt:lpstr>
      <vt:lpstr>Рассматривание картины «Кошка с котятами»</vt:lpstr>
      <vt:lpstr>Чтение и рассматривание книг о животных</vt:lpstr>
      <vt:lpstr>Художественное творчество  Рисование. Тема: Уточка</vt:lpstr>
      <vt:lpstr>Подвижная игра «Птички в гнёздышках»</vt:lpstr>
      <vt:lpstr>Собираем пазлы</vt:lpstr>
      <vt:lpstr>3 этап  Заключительный  Выставка работ и игрушек</vt:lpstr>
      <vt:lpstr> Выставка книг о домашних животных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Windows User</cp:lastModifiedBy>
  <cp:revision>69</cp:revision>
  <dcterms:created xsi:type="dcterms:W3CDTF">2017-09-25T05:51:55Z</dcterms:created>
  <dcterms:modified xsi:type="dcterms:W3CDTF">2023-01-31T16:19:45Z</dcterms:modified>
</cp:coreProperties>
</file>