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3" r:id="rId8"/>
    <p:sldId id="265" r:id="rId9"/>
    <p:sldId id="266" r:id="rId10"/>
    <p:sldId id="267" r:id="rId11"/>
    <p:sldId id="270" r:id="rId12"/>
    <p:sldId id="271" r:id="rId13"/>
    <p:sldId id="264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4B-F7D4-43D2-A6C7-956D3EB30E7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B36B-B8E8-4BF5-9733-C46A3DAF33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4B-F7D4-43D2-A6C7-956D3EB30E7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B36B-B8E8-4BF5-9733-C46A3DAF33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4B-F7D4-43D2-A6C7-956D3EB30E7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B36B-B8E8-4BF5-9733-C46A3DAF33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4B-F7D4-43D2-A6C7-956D3EB30E7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B36B-B8E8-4BF5-9733-C46A3DAF33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4B-F7D4-43D2-A6C7-956D3EB30E7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B36B-B8E8-4BF5-9733-C46A3DAF33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4B-F7D4-43D2-A6C7-956D3EB30E7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B36B-B8E8-4BF5-9733-C46A3DAF33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4B-F7D4-43D2-A6C7-956D3EB30E7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B36B-B8E8-4BF5-9733-C46A3DAF33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4B-F7D4-43D2-A6C7-956D3EB30E7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B36B-B8E8-4BF5-9733-C46A3DAF33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4B-F7D4-43D2-A6C7-956D3EB30E7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B36B-B8E8-4BF5-9733-C46A3DAF33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4B-F7D4-43D2-A6C7-956D3EB30E7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B36B-B8E8-4BF5-9733-C46A3DAF33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414B-F7D4-43D2-A6C7-956D3EB30E7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B36B-B8E8-4BF5-9733-C46A3DAF33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8414B-F7D4-43D2-A6C7-956D3EB30E7F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B36B-B8E8-4BF5-9733-C46A3DAF33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500175"/>
            <a:ext cx="7529538" cy="2786082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Краткосрочный проект во второй младшей группе №1.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«Домашние животные»</a:t>
            </a:r>
            <a:endParaRPr lang="ru-RU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4429132"/>
            <a:ext cx="4500594" cy="150019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Шатохина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Игра-танец  с музыкальным руководителем «Пушистый котик»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7143800" cy="523862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Домашнее задание. «Я и мой пушистый друг»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проекты\наши мохнатые друзья\фото к през\IMG-c2680c9552ee2772ca3f143bca3ef13e-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54" y="1571612"/>
            <a:ext cx="3608786" cy="481171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D:\проекты\наши мохнатые друзья\фото к през\IMG-53f58ce86ec5fa523daf096ca2a74979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571612"/>
            <a:ext cx="3746512" cy="485778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8674" name="Picture 2" descr="D:\проекты\наши мохнатые друзья\фото к през\IMG-c81b3b6219b57d5cb2fce90195fcb59b-V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85728"/>
            <a:ext cx="4714908" cy="628654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Заключительный этап. Открытое занятие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Развитие речи «Домашние животные»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проекты\наши мохнатые друзья\фото к през\IMG_20211122_0932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142983"/>
            <a:ext cx="6929486" cy="518516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5603" name="Picture 3" descr="D:\проекты\наши мохнатые друзья\фото к през\IMG_20211122_0932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215370" cy="598699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857232"/>
            <a:ext cx="7472386" cy="526893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Актуальность: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Сегодня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немногие дети имеют возможность видеть живых домашних животных. наблюдать , как человек ухаживает за ними. В группе есть семьи, где живут домашние питомцы, но их немного. В наши задачи входит  развитие познавательного интереса  и воспитание любви к родной природе, в частности ,  к домашним животным. А домашние питомцы - один из первых источников знаний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животным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мире и близкие, доступные  детям объекты.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Проект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позволяет уточнить и расширить знания детей о животных, живущих рядом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человеком,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также, содержащихся в домашних условиях, побуждать посильно заботиться о них.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714356"/>
            <a:ext cx="7400948" cy="541180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Формировать у детей 3-4 лет знания о домашних животных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 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1.Активизировать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познавательную  деятельность детей.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2.Формировать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о домашних животных и питомцах, проявлениях заботы о них со стороны человека.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3.Воспитывать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детей чувство сопереживания к живым существам.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4.Формировать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слушать литературные произведения, заучивать небольшие стихотворения, загадки, народные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 домашних животных.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5.Развивать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 к русскому народному устному творчеству :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потешкам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песенкам, сказкам.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6.Расширять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творческие способности детей, используя в аппликации  геометрические фигуры для изображения домашних питомцев ( котята и щенята).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7.Повышать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педагогической культуры родителей, установление с ними доверительных и партнёрских отношений.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18a/0001af39-f6a7cc10/7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000108"/>
            <a:ext cx="7258072" cy="5126055"/>
          </a:xfrm>
        </p:spPr>
        <p:txBody>
          <a:bodyPr/>
          <a:lstStyle/>
          <a:p>
            <a:pPr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творческий, краткосрочный, коллективный.</a:t>
            </a:r>
          </a:p>
          <a:p>
            <a:pPr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Сроки проведения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с 17.11.2021г. по 24.11.2021г.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второй младшей группы 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           воспитатели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родители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детей, музыкальный руководитель.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Подготовительный этап, подбор материала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19459" name="Picture 3" descr="D:\проекты\наши мохнатые друзья\фото к през\IMG_20211123_1603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572428" cy="523210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714412" y="128586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этап.Аппликация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«Друзья для Тузика»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386669" cy="452596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проекты\наши мохнатые друзья\фото к през\IMG_20211125_101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785926"/>
            <a:ext cx="5095963" cy="381318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82" name="Picture 2" descr="D:\проекты\наши мохнатые друзья\фото к през\IMG_20211125_1017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438556"/>
            <a:ext cx="7992888" cy="5980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1509" name="Picture 5" descr="D:\проекты\наши мохнатые друзья\фото к през\IMG_20211125_1136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286808" cy="620081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3.infourok.ru/uploads/ex/018a/0001af39-f6a7cc10/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Пальчиковая игра «</a:t>
            </a:r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Корова-бодатая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275491" cy="464347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92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Краткосрочный проект во второй младшей группе №1.  «Домашние животные»</vt:lpstr>
      <vt:lpstr>Презентация PowerPoint</vt:lpstr>
      <vt:lpstr>Презентация PowerPoint</vt:lpstr>
      <vt:lpstr>Презентация PowerPoint</vt:lpstr>
      <vt:lpstr>Подготовительный этап, подбор материала.</vt:lpstr>
      <vt:lpstr>Основной этап.Аппликация «Друзья для Тузика»</vt:lpstr>
      <vt:lpstr>Презентация PowerPoint</vt:lpstr>
      <vt:lpstr>Презентация PowerPoint</vt:lpstr>
      <vt:lpstr>Пальчиковая игра «Корова-бодатая»</vt:lpstr>
      <vt:lpstr>Игра-танец  с музыкальным руководителем «Пушистый котик»</vt:lpstr>
      <vt:lpstr>Домашнее задание. «Я и мой пушистый друг»</vt:lpstr>
      <vt:lpstr>Презентация PowerPoint</vt:lpstr>
      <vt:lpstr>Заключительный этап. Открытое занятие. Развитие речи «Домашние животные»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делопроизводство</cp:lastModifiedBy>
  <cp:revision>65</cp:revision>
  <dcterms:created xsi:type="dcterms:W3CDTF">2021-12-07T18:42:33Z</dcterms:created>
  <dcterms:modified xsi:type="dcterms:W3CDTF">2021-12-08T06:20:49Z</dcterms:modified>
</cp:coreProperties>
</file>