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80" r:id="rId8"/>
    <p:sldId id="261" r:id="rId9"/>
    <p:sldId id="267" r:id="rId10"/>
    <p:sldId id="271" r:id="rId11"/>
    <p:sldId id="272" r:id="rId12"/>
    <p:sldId id="265" r:id="rId13"/>
    <p:sldId id="266" r:id="rId14"/>
    <p:sldId id="277" r:id="rId15"/>
    <p:sldId id="274" r:id="rId16"/>
    <p:sldId id="275" r:id="rId17"/>
    <p:sldId id="276" r:id="rId18"/>
    <p:sldId id="262" r:id="rId19"/>
    <p:sldId id="268" r:id="rId20"/>
    <p:sldId id="269" r:id="rId21"/>
    <p:sldId id="270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>
      <p:cViewPr varScale="1">
        <p:scale>
          <a:sx n="57" d="100"/>
          <a:sy n="57" d="100"/>
        </p:scale>
        <p:origin x="3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384375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МБДОУ </a:t>
            </a:r>
            <a:r>
              <a:rPr lang="ru-RU" sz="3100" dirty="0"/>
              <a:t>д/с № 5»Родничок» комбинированного вида с.Сарыг-Сеп</a:t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Тема: «</a:t>
            </a:r>
            <a:r>
              <a:rPr lang="ru-RU" b="1" dirty="0" smtClean="0"/>
              <a:t>Музыка Осени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Выполнил: музыкальный руководитель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Трегубова Виктория Владимировна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Танец с Осенью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27679" r="17665" b="4175"/>
          <a:stretch/>
        </p:blipFill>
        <p:spPr>
          <a:xfrm>
            <a:off x="4211960" y="1018456"/>
            <a:ext cx="4680521" cy="31306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 b="17450"/>
          <a:stretch/>
        </p:blipFill>
        <p:spPr>
          <a:xfrm>
            <a:off x="251520" y="3284984"/>
            <a:ext cx="51435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2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Валеологические</a:t>
            </a:r>
            <a:r>
              <a:rPr lang="ru-RU" dirty="0" smtClean="0"/>
              <a:t> игры и </a:t>
            </a:r>
            <a:r>
              <a:rPr lang="ru-RU" dirty="0" err="1" smtClean="0"/>
              <a:t>распевки</a:t>
            </a:r>
            <a:r>
              <a:rPr lang="ru-RU" dirty="0" smtClean="0"/>
              <a:t> с элементами самомассажа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27679" r="8237"/>
          <a:stretch/>
        </p:blipFill>
        <p:spPr>
          <a:xfrm>
            <a:off x="107504" y="1417638"/>
            <a:ext cx="5040560" cy="32732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b="9051"/>
          <a:stretch/>
        </p:blipFill>
        <p:spPr>
          <a:xfrm>
            <a:off x="4572000" y="2981403"/>
            <a:ext cx="4329371" cy="36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Пальчиковые песенки-</a:t>
            </a:r>
            <a:r>
              <a:rPr lang="ru-RU" dirty="0" err="1" smtClean="0"/>
              <a:t>распевки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9"/>
          <a:stretch/>
        </p:blipFill>
        <p:spPr>
          <a:xfrm>
            <a:off x="385664" y="1417638"/>
            <a:ext cx="4176464" cy="23373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/>
          <a:stretch/>
        </p:blipFill>
        <p:spPr>
          <a:xfrm>
            <a:off x="3726644" y="3645024"/>
            <a:ext cx="5129323" cy="29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0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с зонтиками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6"/>
          <a:stretch/>
        </p:blipFill>
        <p:spPr>
          <a:xfrm>
            <a:off x="4139952" y="2060848"/>
            <a:ext cx="4837167" cy="30243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1"/>
          <a:stretch/>
        </p:blipFill>
        <p:spPr>
          <a:xfrm>
            <a:off x="179512" y="1474259"/>
            <a:ext cx="3816424" cy="41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6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«Башмачки»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39" y="1628800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0" r="9637"/>
          <a:stretch/>
        </p:blipFill>
        <p:spPr>
          <a:xfrm>
            <a:off x="323528" y="1916832"/>
            <a:ext cx="5486162" cy="39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0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«Звуки осени»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12728" b="6131"/>
          <a:stretch/>
        </p:blipFill>
        <p:spPr>
          <a:xfrm>
            <a:off x="251520" y="2276872"/>
            <a:ext cx="4782334" cy="30243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4"/>
          <a:stretch/>
        </p:blipFill>
        <p:spPr>
          <a:xfrm>
            <a:off x="5148064" y="1340768"/>
            <a:ext cx="382890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3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301827" cy="322637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18133" b="13454"/>
          <a:stretch/>
        </p:blipFill>
        <p:spPr>
          <a:xfrm>
            <a:off x="251520" y="274638"/>
            <a:ext cx="5033532" cy="3096344"/>
          </a:xfrm>
        </p:spPr>
      </p:pic>
    </p:spTree>
    <p:extLst>
      <p:ext uri="{BB962C8B-B14F-4D97-AF65-F5344CB8AC3E}">
        <p14:creationId xmlns:p14="http://schemas.microsoft.com/office/powerpoint/2010/main" val="364263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984775" cy="4963281"/>
          </a:xfrm>
        </p:spPr>
      </p:pic>
    </p:spTree>
    <p:extLst>
      <p:ext uri="{BB962C8B-B14F-4D97-AF65-F5344CB8AC3E}">
        <p14:creationId xmlns:p14="http://schemas.microsoft.com/office/powerpoint/2010/main" val="244439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</a:t>
            </a:r>
            <a:r>
              <a:rPr lang="ru-RU" b="1" dirty="0"/>
              <a:t> этап (заключительный)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Фотографии (2-3 слайда)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7638"/>
            <a:ext cx="7236296" cy="51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2"/>
          <a:stretch/>
        </p:blipFill>
        <p:spPr>
          <a:xfrm>
            <a:off x="4283968" y="3429000"/>
            <a:ext cx="4562154" cy="306896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2"/>
          <a:stretch/>
        </p:blipFill>
        <p:spPr>
          <a:xfrm>
            <a:off x="179513" y="274638"/>
            <a:ext cx="5040560" cy="3542718"/>
          </a:xfrm>
        </p:spPr>
      </p:pic>
    </p:spTree>
    <p:extLst>
      <p:ext uri="{BB962C8B-B14F-4D97-AF65-F5344CB8AC3E}">
        <p14:creationId xmlns:p14="http://schemas.microsoft.com/office/powerpoint/2010/main" val="76701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Актуальность</a:t>
            </a: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        Проект </a:t>
            </a:r>
            <a:r>
              <a:rPr lang="ru-RU" dirty="0"/>
              <a:t>важен для формирования музыкальной культуры детей дошкольного возраста и реализации их творческих способностей путем взаимодействия музыки, изобразительного искусства и художественной литературы. Мир природы не может не тронуть человеческие чувства и эмоции.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Проект </a:t>
            </a:r>
            <a:r>
              <a:rPr lang="ru-RU" dirty="0"/>
              <a:t>развивает способность воспринимать красоту в природе и умение видеть разнообразие окружающего мира. Углубляя знания детей о выразительных возможностях музыки, проект направляет поисковую деятельность дошкольников на развитие музыкально-эстетического сознания в соответствующих этому возрасту границах: чувства и эмоции, потребности и интересы, оценочные отношения.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0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68960"/>
            <a:ext cx="4874067" cy="350773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99652"/>
            <a:ext cx="5256584" cy="3663182"/>
          </a:xfrm>
        </p:spPr>
      </p:pic>
    </p:spTree>
    <p:extLst>
      <p:ext uri="{BB962C8B-B14F-4D97-AF65-F5344CB8AC3E}">
        <p14:creationId xmlns:p14="http://schemas.microsoft.com/office/powerpoint/2010/main" val="3726748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586162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2936"/>
            <a:ext cx="5028051" cy="377103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/>
          <a:stretch/>
        </p:blipFill>
        <p:spPr>
          <a:xfrm>
            <a:off x="179512" y="273313"/>
            <a:ext cx="5667937" cy="3528393"/>
          </a:xfrm>
        </p:spPr>
      </p:pic>
    </p:spTree>
    <p:extLst>
      <p:ext uri="{BB962C8B-B14F-4D97-AF65-F5344CB8AC3E}">
        <p14:creationId xmlns:p14="http://schemas.microsoft.com/office/powerpoint/2010/main" val="83184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28" y="1600200"/>
            <a:ext cx="5758544" cy="4525963"/>
          </a:xfrm>
        </p:spPr>
      </p:pic>
    </p:spTree>
    <p:extLst>
      <p:ext uri="{BB962C8B-B14F-4D97-AF65-F5344CB8AC3E}">
        <p14:creationId xmlns:p14="http://schemas.microsoft.com/office/powerpoint/2010/main" val="347966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Тип проекта: </a:t>
            </a:r>
            <a:r>
              <a:rPr lang="ru-RU" dirty="0" smtClean="0"/>
              <a:t>познавательно</a:t>
            </a:r>
            <a:r>
              <a:rPr lang="ru-RU" b="1" dirty="0" smtClean="0"/>
              <a:t>-</a:t>
            </a:r>
            <a:r>
              <a:rPr lang="ru-RU" dirty="0" smtClean="0"/>
              <a:t>творческий, коллективный.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Участники проекта: </a:t>
            </a:r>
            <a:r>
              <a:rPr lang="ru-RU" dirty="0"/>
              <a:t>дети </a:t>
            </a:r>
            <a:r>
              <a:rPr lang="en-US" dirty="0"/>
              <a:t>II</a:t>
            </a:r>
            <a:r>
              <a:rPr lang="ru-RU" dirty="0"/>
              <a:t> младшей, средней и подготовительной группы, воспитатели, музыкальный </a:t>
            </a:r>
            <a:r>
              <a:rPr lang="ru-RU" dirty="0" smtClean="0"/>
              <a:t>руководитель, родители.</a:t>
            </a:r>
          </a:p>
          <a:p>
            <a:pPr marL="0" indent="0" algn="just">
              <a:buNone/>
            </a:pPr>
            <a:r>
              <a:rPr lang="ru-RU" b="1" dirty="0" smtClean="0"/>
              <a:t>Длительность: </a:t>
            </a:r>
            <a:r>
              <a:rPr lang="ru-RU" dirty="0" smtClean="0"/>
              <a:t>краткосрочный,</a:t>
            </a:r>
            <a:r>
              <a:rPr lang="ru-RU" b="1" dirty="0" smtClean="0"/>
              <a:t> </a:t>
            </a:r>
            <a:r>
              <a:rPr lang="ru-RU" dirty="0"/>
              <a:t>сентябрь </a:t>
            </a:r>
            <a:r>
              <a:rPr lang="ru-RU" dirty="0" smtClean="0"/>
              <a:t>– октябрь 2022 г.</a:t>
            </a:r>
          </a:p>
          <a:p>
            <a:pPr marL="0" indent="0" algn="just">
              <a:buNone/>
            </a:pPr>
            <a:r>
              <a:rPr lang="ru-RU" b="1" dirty="0" smtClean="0"/>
              <a:t>Цель проекта:</a:t>
            </a:r>
            <a:r>
              <a:rPr lang="ru-RU" dirty="0" smtClean="0"/>
              <a:t> </a:t>
            </a:r>
            <a:r>
              <a:rPr lang="ru-RU" dirty="0"/>
              <a:t>развитие эмоциональной сферы дошкольников через общение с окружающей природой и миром музыки, литературы, изобразительного искусства.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7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dirty="0" smtClean="0"/>
              <a:t>    Задачи </a:t>
            </a:r>
            <a:r>
              <a:rPr lang="ru-RU" b="1" dirty="0"/>
              <a:t>проекта</a:t>
            </a:r>
            <a:r>
              <a:rPr lang="ru-RU" b="1" dirty="0" smtClean="0"/>
              <a:t>:</a:t>
            </a:r>
          </a:p>
          <a:p>
            <a:pPr marL="0" indent="0" algn="just">
              <a:buNone/>
            </a:pPr>
            <a:r>
              <a:rPr lang="ru-RU" b="1" dirty="0" smtClean="0"/>
              <a:t>1. </a:t>
            </a:r>
            <a:r>
              <a:rPr lang="ru-RU" dirty="0" smtClean="0"/>
              <a:t>Формировать </a:t>
            </a:r>
            <a:r>
              <a:rPr lang="ru-RU" dirty="0"/>
              <a:t>художественный вкус, эстетическое отношение к окружающей действительности.</a:t>
            </a:r>
          </a:p>
          <a:p>
            <a:pPr marL="0" indent="0" algn="just">
              <a:buNone/>
            </a:pPr>
            <a:r>
              <a:rPr lang="ru-RU" dirty="0" smtClean="0"/>
              <a:t>2</a:t>
            </a:r>
            <a:r>
              <a:rPr lang="ru-RU" dirty="0"/>
              <a:t>. Обогащать музыкальные впечатления детей, вызывая яркий эмоциональный отклик на музыку разного характера.</a:t>
            </a:r>
          </a:p>
          <a:p>
            <a:pPr marL="0" indent="0" algn="just">
              <a:buNone/>
            </a:pPr>
            <a:r>
              <a:rPr lang="ru-RU" dirty="0"/>
              <a:t>3. Учить детей связывать средства музыкальной выразительности с содержанием музыки.</a:t>
            </a:r>
          </a:p>
          <a:p>
            <a:pPr marL="0" indent="0" algn="just">
              <a:buNone/>
            </a:pPr>
            <a:r>
              <a:rPr lang="ru-RU" dirty="0"/>
              <a:t>4. Развивать исполнительские, музыкальные, художественно-творческие способности в продуктивных видах деятельности.</a:t>
            </a:r>
          </a:p>
          <a:p>
            <a:pPr marL="0" indent="0" algn="just">
              <a:buNone/>
            </a:pPr>
            <a:r>
              <a:rPr lang="ru-RU" dirty="0"/>
              <a:t>5. Систематизировать и углублять представления детей о сезонных изменениях в природе.</a:t>
            </a:r>
          </a:p>
          <a:p>
            <a:pPr marL="0" indent="0" algn="just">
              <a:buNone/>
            </a:pPr>
            <a:r>
              <a:rPr lang="ru-RU" dirty="0"/>
              <a:t>6. Воспитывать бережное отношение к природе.</a:t>
            </a:r>
          </a:p>
          <a:p>
            <a:pPr marL="0" indent="0" algn="just"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5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</a:t>
            </a:r>
            <a:r>
              <a:rPr lang="ru-RU" b="1" dirty="0"/>
              <a:t> </a:t>
            </a:r>
            <a:r>
              <a:rPr lang="ru-RU" b="1" dirty="0" smtClean="0"/>
              <a:t>этап </a:t>
            </a:r>
            <a:r>
              <a:rPr lang="ru-RU" b="1" dirty="0"/>
              <a:t>(подготовительный)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/>
          <a:stretch/>
        </p:blipFill>
        <p:spPr>
          <a:xfrm>
            <a:off x="179512" y="1419380"/>
            <a:ext cx="3845880" cy="4924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3538" r="15351" b="6689"/>
          <a:stretch/>
        </p:blipFill>
        <p:spPr>
          <a:xfrm rot="5400000">
            <a:off x="5084004" y="1332820"/>
            <a:ext cx="3003801" cy="48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r="20169"/>
          <a:stretch/>
        </p:blipFill>
        <p:spPr>
          <a:xfrm>
            <a:off x="395536" y="274638"/>
            <a:ext cx="3312368" cy="335797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94" y="274638"/>
            <a:ext cx="2520280" cy="3360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2113" y="694383"/>
            <a:ext cx="3357971" cy="2518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28" y="3618744"/>
            <a:ext cx="2323015" cy="30973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21" y="3618744"/>
            <a:ext cx="2328122" cy="31041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43" y="3611583"/>
            <a:ext cx="2303682" cy="30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" b="2419"/>
          <a:stretch/>
        </p:blipFill>
        <p:spPr>
          <a:xfrm rot="16200000">
            <a:off x="6494795" y="896573"/>
            <a:ext cx="2916731" cy="20882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5900" r="2750"/>
          <a:stretch/>
        </p:blipFill>
        <p:spPr>
          <a:xfrm rot="10800000">
            <a:off x="367317" y="482323"/>
            <a:ext cx="3221314" cy="2532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6201" r="4550" b="5540"/>
          <a:stretch/>
        </p:blipFill>
        <p:spPr>
          <a:xfrm rot="10800000">
            <a:off x="4734722" y="3573015"/>
            <a:ext cx="3964227" cy="2894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750" r="9051" b="2750"/>
          <a:stretch/>
        </p:blipFill>
        <p:spPr>
          <a:xfrm rot="10800000">
            <a:off x="3692500" y="552994"/>
            <a:ext cx="3024336" cy="2543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3933" r="1832" b="4444"/>
          <a:stretch/>
        </p:blipFill>
        <p:spPr>
          <a:xfrm rot="10800000">
            <a:off x="467544" y="3573016"/>
            <a:ext cx="3979958" cy="28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9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</a:t>
            </a:r>
            <a:r>
              <a:rPr lang="ru-RU" b="1" dirty="0"/>
              <a:t> этап (основной)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Фотографии </a:t>
            </a:r>
            <a:r>
              <a:rPr lang="ru-RU" dirty="0"/>
              <a:t>(2-3 слайда)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0"/>
          <a:stretch/>
        </p:blipFill>
        <p:spPr>
          <a:xfrm>
            <a:off x="750017" y="1437182"/>
            <a:ext cx="7643965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Коммуникативная игра «Осень»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36593" r="16998" b="-1932"/>
          <a:stretch/>
        </p:blipFill>
        <p:spPr>
          <a:xfrm>
            <a:off x="323528" y="1417638"/>
            <a:ext cx="4392489" cy="29571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r="17713"/>
          <a:stretch/>
        </p:blipFill>
        <p:spPr>
          <a:xfrm>
            <a:off x="4211960" y="3573016"/>
            <a:ext cx="471506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14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296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МБДОУ д/с № 5»Родничок» комбинированного вида с.Сарыг-Сеп   Тема: «Музыка Осени»</vt:lpstr>
      <vt:lpstr>Презентация PowerPoint</vt:lpstr>
      <vt:lpstr>Презентация PowerPoint</vt:lpstr>
      <vt:lpstr>Презентация PowerPoint</vt:lpstr>
      <vt:lpstr>I этап (подготовительный) </vt:lpstr>
      <vt:lpstr>Презентация PowerPoint</vt:lpstr>
      <vt:lpstr>Презентация PowerPoint</vt:lpstr>
      <vt:lpstr>II этап (основной)</vt:lpstr>
      <vt:lpstr>Коммуникативная игра «Осень»</vt:lpstr>
      <vt:lpstr>Танец с Осенью</vt:lpstr>
      <vt:lpstr>Валеологические игры и распевки с элементами самомассажа</vt:lpstr>
      <vt:lpstr>Пальчиковые песенки-распевки</vt:lpstr>
      <vt:lpstr>Танец с зонтиками</vt:lpstr>
      <vt:lpstr>Танец «Башмачки»</vt:lpstr>
      <vt:lpstr>«Звуки осени»</vt:lpstr>
      <vt:lpstr>Презентация PowerPoint</vt:lpstr>
      <vt:lpstr>Презентация PowerPoint</vt:lpstr>
      <vt:lpstr>III этап (заключительный)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31</cp:revision>
  <dcterms:created xsi:type="dcterms:W3CDTF">2017-09-25T05:51:55Z</dcterms:created>
  <dcterms:modified xsi:type="dcterms:W3CDTF">2023-01-31T17:05:28Z</dcterms:modified>
</cp:coreProperties>
</file>