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1" r:id="rId4"/>
    <p:sldId id="272" r:id="rId5"/>
    <p:sldId id="273" r:id="rId6"/>
    <p:sldId id="286" r:id="rId7"/>
    <p:sldId id="275" r:id="rId8"/>
    <p:sldId id="276" r:id="rId9"/>
    <p:sldId id="279" r:id="rId10"/>
    <p:sldId id="277" r:id="rId11"/>
    <p:sldId id="278" r:id="rId12"/>
    <p:sldId id="288" r:id="rId13"/>
    <p:sldId id="289" r:id="rId14"/>
    <p:sldId id="274" r:id="rId15"/>
    <p:sldId id="287" r:id="rId16"/>
    <p:sldId id="291" r:id="rId17"/>
    <p:sldId id="290" r:id="rId18"/>
    <p:sldId id="282" r:id="rId19"/>
    <p:sldId id="280" r:id="rId20"/>
    <p:sldId id="281" r:id="rId21"/>
    <p:sldId id="28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6E58-DF43-4D46-887C-5139CEB1D22A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5964E-9BE4-45C4-8648-10FEFA0622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D6E58-DF43-4D46-887C-5139CEB1D22A}" type="datetimeFigureOut">
              <a:rPr lang="ru-RU" smtClean="0"/>
              <a:pPr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5964E-9BE4-45C4-8648-10FEFA0622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o3.imgsmail.ru/imgpreview?key=25196a7f2abf7115&amp;mb=imgdb_preview_4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94928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3356992"/>
            <a:ext cx="6118448" cy="13681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Проект :«Неделя здоровья»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5517232"/>
            <a:ext cx="5472608" cy="1152128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Подготовили: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Шатохина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Н.М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Просыпаемся с улыбкой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Ходим по дорожкам здоровья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12776"/>
            <a:ext cx="2545854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412776"/>
            <a:ext cx="2545854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Занятие по КГН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4402832" cy="2201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МДОУ 5\Desktop\шатохина\IMG_20190410_102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17032"/>
            <a:ext cx="4834880" cy="2417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883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pic>
        <p:nvPicPr>
          <p:cNvPr id="5125" name="Picture 5" descr="C:\Users\МДОУ 5\Desktop\шатохина\IMG_20190410_1021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380" y="620688"/>
            <a:ext cx="5590964" cy="2795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МДОУ 5\Desktop\шатохина\IMG_20190410_102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18136"/>
            <a:ext cx="5122912" cy="2561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027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  <a:t>Доктор всё расскажет…</a:t>
            </a:r>
            <a:endParaRPr lang="ru-RU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МДОУ 5\Desktop\шатохина\IMG_20190410_1008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pic>
        <p:nvPicPr>
          <p:cNvPr id="3074" name="Picture 2" descr="C:\Users\МДОУ 5\Desktop\шатохина\IMG_20190410_1010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2736"/>
            <a:ext cx="4504269" cy="2664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МДОУ 5\Desktop\шатохина\IMG_20190410_101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17032"/>
            <a:ext cx="4690864" cy="2345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979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4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Игра «Съедобное-не съедобное»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C:\Users\МДОУ 5\Desktop\шатохина\IMG_20190410_1047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36342"/>
            <a:ext cx="2262981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24482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38064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Создание газеты ЗОЖ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172" name="Picture 4" descr="C:\Users\МДОУ 5\Desktop\шатохина\IMG_20190410_1033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2262981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МДОУ 5\Desktop\шатохина\IMG_20190410_104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340768"/>
            <a:ext cx="2262981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044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pic>
        <p:nvPicPr>
          <p:cNvPr id="9219" name="Picture 3" descr="C:\Users\МДОУ 5\Desktop\шатохина\IMG_20190410_1055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" y="1484784"/>
            <a:ext cx="822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  <a:latin typeface="Monotype Corsiva" pitchFamily="66" charset="0"/>
              </a:rPr>
              <a:t>Флешмоб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«День здоровья»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340768"/>
            <a:ext cx="6380526" cy="4785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Актуальность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Здоровье молодого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поколения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один из показательных факторов, определяющих благосостояние страны. В дошкольном детстве закладываются основы жизнедеятельности. В настоящее время актуальна проблема поиска новых средств и методов, способных обратить внимание родителей на воспитание у детей здорового образа жизни, укрепление собственного здоровья. Многие дети даже не задумываются 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своём здоровье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здоровье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окружающих.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Мы за ЗОЖ!!!!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</a:t>
            </a:r>
            <a:endParaRPr lang="ru-RU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Создание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благоприятных условий для укрепления гармоничного физического развития ребенка. Формирование потребности в здоровом образе жизни.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/>
              <a:t>                                           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Физическое развитие: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Развивать мотивацию детей на сохранение и укрепление здоровья;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Развивать ловкость.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Познавательное развитие: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Формировать представления детей о факторах, влияющих на здоровье человека.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Социально-коммуникативное развитие: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Воспитывать ценностное отношение к своему здоровью и здоровью окружающих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Речевое развитие: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Развивать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умение поддерживать беседу;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Знакомить с пословицами, поговорками о здоровье.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600200"/>
            <a:ext cx="7787208" cy="4525963"/>
          </a:xfrm>
        </p:spPr>
        <p:txBody>
          <a:bodyPr/>
          <a:lstStyle/>
          <a:p>
            <a:pPr algn="just">
              <a:buNone/>
            </a:pPr>
            <a:r>
              <a:rPr lang="ru-RU" b="1" dirty="0"/>
              <a:t>Тип проекта</a:t>
            </a:r>
          </a:p>
          <a:p>
            <a:pPr algn="just">
              <a:buNone/>
            </a:pPr>
            <a:r>
              <a:rPr lang="ru-RU" dirty="0"/>
              <a:t>Краткосрочный – групповой </a:t>
            </a:r>
            <a:endParaRPr lang="ru-RU" dirty="0" smtClean="0"/>
          </a:p>
          <a:p>
            <a:pPr algn="just">
              <a:buNone/>
            </a:pPr>
            <a:r>
              <a:rPr lang="ru-RU" dirty="0"/>
              <a:t>с</a:t>
            </a:r>
            <a:r>
              <a:rPr lang="ru-RU" dirty="0" smtClean="0"/>
              <a:t> </a:t>
            </a:r>
            <a:r>
              <a:rPr lang="ru-RU" dirty="0"/>
              <a:t>01апреля </a:t>
            </a:r>
            <a:r>
              <a:rPr lang="ru-RU" dirty="0" smtClean="0"/>
              <a:t>2019г.</a:t>
            </a:r>
            <a:r>
              <a:rPr lang="ru-RU" dirty="0"/>
              <a:t> </a:t>
            </a:r>
            <a:r>
              <a:rPr lang="ru-RU" dirty="0" smtClean="0"/>
              <a:t>по </a:t>
            </a:r>
            <a:r>
              <a:rPr lang="ru-RU" dirty="0"/>
              <a:t>5 апреля 2019г.</a:t>
            </a:r>
            <a:endParaRPr lang="ru-RU" b="1" dirty="0"/>
          </a:p>
          <a:p>
            <a:pPr algn="just">
              <a:buNone/>
            </a:pPr>
            <a:r>
              <a:rPr lang="ru-RU" b="1" dirty="0"/>
              <a:t>Участники проекта</a:t>
            </a:r>
          </a:p>
          <a:p>
            <a:pPr algn="just">
              <a:buNone/>
            </a:pPr>
            <a:r>
              <a:rPr lang="ru-RU" dirty="0"/>
              <a:t>Педагоги, </a:t>
            </a:r>
            <a:r>
              <a:rPr lang="ru-RU" dirty="0" smtClean="0"/>
              <a:t>все дети группы </a:t>
            </a:r>
            <a:r>
              <a:rPr lang="ru-RU" dirty="0"/>
              <a:t>и их родители</a:t>
            </a:r>
            <a:endParaRPr lang="ru-RU" b="1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Используемый материал и литература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7" name="Picture 3" descr="C:\Users\МДОУ 5\Desktop\шатохина\IMG_20190410_1203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5781"/>
            <a:ext cx="822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5063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Консультации для родителей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3024336" cy="5152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268760"/>
            <a:ext cx="2736304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84784"/>
            <a:ext cx="2597542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412776"/>
            <a:ext cx="2520280" cy="4896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adumka.ru/images/985104_sportivnye-fony-dlya-detskogo-s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Начинаем утро с зарядки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270894"/>
            <a:ext cx="4104456" cy="4855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105</Words>
  <Application>Microsoft Office PowerPoint</Application>
  <PresentationFormat>Экран (4:3)</PresentationFormat>
  <Paragraphs>26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Проект :«Неделя здоровья»</vt:lpstr>
      <vt:lpstr>Слайд 2</vt:lpstr>
      <vt:lpstr>Слайд 3</vt:lpstr>
      <vt:lpstr>Слайд 4</vt:lpstr>
      <vt:lpstr>Слайд 5</vt:lpstr>
      <vt:lpstr>Используемый материал и литература</vt:lpstr>
      <vt:lpstr>Консультации для родителей</vt:lpstr>
      <vt:lpstr>Слайд 8</vt:lpstr>
      <vt:lpstr>Начинаем утро с зарядки</vt:lpstr>
      <vt:lpstr>Просыпаемся с улыбкой</vt:lpstr>
      <vt:lpstr>Ходим по дорожкам здоровья</vt:lpstr>
      <vt:lpstr>Занятие по КГН</vt:lpstr>
      <vt:lpstr>Слайд 13</vt:lpstr>
      <vt:lpstr>Доктор всё расскажет…</vt:lpstr>
      <vt:lpstr>Слайд 15</vt:lpstr>
      <vt:lpstr>Игра «Съедобное-не съедобное»</vt:lpstr>
      <vt:lpstr>Создание газеты ЗОЖ</vt:lpstr>
      <vt:lpstr>Слайд 18</vt:lpstr>
      <vt:lpstr>Флешмоб «День здоровья»</vt:lpstr>
      <vt:lpstr>Мы за ЗОЖ!!!!</vt:lpstr>
      <vt:lpstr>Слайд 21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:«Неделя здоровья»</dc:title>
  <dc:creator>роском</dc:creator>
  <cp:lastModifiedBy>Шатохина Мария</cp:lastModifiedBy>
  <cp:revision>13</cp:revision>
  <dcterms:created xsi:type="dcterms:W3CDTF">2019-04-09T13:20:33Z</dcterms:created>
  <dcterms:modified xsi:type="dcterms:W3CDTF">2023-02-07T14:18:27Z</dcterms:modified>
</cp:coreProperties>
</file>