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82" r:id="rId6"/>
    <p:sldId id="279" r:id="rId7"/>
    <p:sldId id="280" r:id="rId8"/>
    <p:sldId id="283" r:id="rId9"/>
    <p:sldId id="260" r:id="rId10"/>
    <p:sldId id="262" r:id="rId11"/>
    <p:sldId id="261" r:id="rId12"/>
    <p:sldId id="278" r:id="rId13"/>
    <p:sldId id="259" r:id="rId14"/>
    <p:sldId id="257" r:id="rId15"/>
    <p:sldId id="263" r:id="rId16"/>
    <p:sldId id="264" r:id="rId17"/>
    <p:sldId id="265" r:id="rId18"/>
    <p:sldId id="266" r:id="rId19"/>
    <p:sldId id="267" r:id="rId20"/>
    <p:sldId id="275" r:id="rId21"/>
    <p:sldId id="277" r:id="rId22"/>
    <p:sldId id="276" r:id="rId23"/>
    <p:sldId id="258" r:id="rId24"/>
    <p:sldId id="268" r:id="rId25"/>
    <p:sldId id="271" r:id="rId26"/>
    <p:sldId id="269" r:id="rId27"/>
    <p:sldId id="270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210" y="-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5406-F83B-447C-AC74-D2E7596CEACB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9954-1F9F-4DA9-8EEE-60B4CD7623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5406-F83B-447C-AC74-D2E7596CEACB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9954-1F9F-4DA9-8EEE-60B4CD7623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5406-F83B-447C-AC74-D2E7596CEACB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9954-1F9F-4DA9-8EEE-60B4CD7623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5406-F83B-447C-AC74-D2E7596CEACB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9954-1F9F-4DA9-8EEE-60B4CD7623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5406-F83B-447C-AC74-D2E7596CEACB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9954-1F9F-4DA9-8EEE-60B4CD7623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5406-F83B-447C-AC74-D2E7596CEACB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9954-1F9F-4DA9-8EEE-60B4CD7623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5406-F83B-447C-AC74-D2E7596CEACB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9954-1F9F-4DA9-8EEE-60B4CD7623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5406-F83B-447C-AC74-D2E7596CEACB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9954-1F9F-4DA9-8EEE-60B4CD7623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5406-F83B-447C-AC74-D2E7596CEACB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9954-1F9F-4DA9-8EEE-60B4CD7623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5406-F83B-447C-AC74-D2E7596CEACB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9954-1F9F-4DA9-8EEE-60B4CD7623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5406-F83B-447C-AC74-D2E7596CEACB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9954-1F9F-4DA9-8EEE-60B4CD7623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55406-F83B-447C-AC74-D2E7596CEACB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19954-1F9F-4DA9-8EEE-60B4CD7623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cb7/000465fe-a93181d2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4797152"/>
            <a:ext cx="3600400" cy="2060848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Приготовила: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Шатохина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Н.М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Награды героев труда СССР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05780"/>
            <a:ext cx="8712968" cy="4503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Орден труда Российской Федерации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05780"/>
            <a:ext cx="8712968" cy="4503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Рисование « Я мечтаю стать…»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9016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Экскурсия в пожарную часть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36004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0"/>
            <a:ext cx="37751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60648"/>
            <a:ext cx="3703142" cy="6353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8640"/>
            <a:ext cx="3528392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Играем в сюжетно-ролевые игры. </a:t>
            </a: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Профессия </a:t>
            </a: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учитель – самая любимая для девочек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786" y="1805780"/>
            <a:ext cx="8575032" cy="4647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Очень добрый инспектор ДПС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70" y="1805780"/>
            <a:ext cx="8852718" cy="4647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Поиграем в водителя автобуса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6" y="1805780"/>
            <a:ext cx="8863064" cy="4575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Юные актеры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05780"/>
            <a:ext cx="8229600" cy="4431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Monotype Corsiva" panose="03010101010201010101" pitchFamily="66" charset="0"/>
                <a:cs typeface="Times New Roman" pitchFamily="18" charset="0"/>
              </a:rPr>
              <a:t>Тип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творческий, информационный, краткосрочный;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Monotype Corsiva" panose="03010101010201010101" pitchFamily="66" charset="0"/>
                <a:cs typeface="Times New Roman" pitchFamily="18" charset="0"/>
              </a:rPr>
              <a:t>Участники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дети подготовительной группы, воспитатели, родители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Monotype Corsiva" panose="03010101010201010101" pitchFamily="66" charset="0"/>
                <a:cs typeface="Times New Roman" pitchFamily="18" charset="0"/>
              </a:rPr>
              <a:t>Возраст детей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6-7 лет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Monotype Corsiva" panose="03010101010201010101" pitchFamily="66" charset="0"/>
                <a:cs typeface="Times New Roman" pitchFamily="18" charset="0"/>
              </a:rPr>
              <a:t>Срок:</a:t>
            </a:r>
            <a:r>
              <a:rPr lang="ru-RU" dirty="0" smtClean="0"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недели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(с 15 -26 апреля)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Играем в парикмахера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80" y="1412776"/>
            <a:ext cx="8807834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80177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«Всех излечит-исцелит, добрый доктор Айболит»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8435280" cy="4217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52560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Юные строители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3" y="1805780"/>
            <a:ext cx="8370177" cy="4287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51657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Домашнее задание, выполняем вместе с мамой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00200"/>
            <a:ext cx="7344815" cy="5023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Заключительный этап . Защита </a:t>
            </a: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домашнего задания, доклады детей о профессии родителей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556792"/>
            <a:ext cx="226298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226298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132856"/>
            <a:ext cx="226298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700808"/>
            <a:ext cx="226298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60648"/>
            <a:ext cx="226298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8640"/>
            <a:ext cx="226298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5242594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</a:t>
            </a: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Папа рассказывает о своей профессии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3888432" cy="6839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Выставка профессий родителей и рисунков детей на тему «Я мечтаю стать……»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38" y="1628800"/>
            <a:ext cx="9040762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sz="7200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  <a:endParaRPr lang="ru-RU" sz="7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2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latin typeface="Monotype Corsiva" panose="03010101010201010101" pitchFamily="66" charset="0"/>
                <a:cs typeface="Times New Roman" pitchFamily="18" charset="0"/>
              </a:rPr>
              <a:t>Актуальность проекта:</a:t>
            </a:r>
            <a:r>
              <a:rPr lang="ru-RU" dirty="0" smtClean="0"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Знания человека закладывается с детства, в том числе и профессиональная направленность. Для того чтобы ребенок осмысленно сделал выбор во взрослой жизни, его необходимо познакомить с наибольшим количеством профессий, начиная с профессий родителей и людей, чей труд дети наблюдают изо дня в день. Чем больше разных умений и навыков приобретет ребенок в детстве, тем лучше он будет оценивать свои возможности в старшем возрасте. На основании этого и возникла идея создания данного проекта. Углубленное изучение профессий через профессии своих родителей способствует развитию доступных представлений об их ценности, значимости каждого труда.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latin typeface="Monotype Corsiva" panose="03010101010201010101" pitchFamily="66" charset="0"/>
                <a:cs typeface="Times New Roman" pitchFamily="18" charset="0"/>
              </a:rPr>
              <a:t>Цель проекта:</a:t>
            </a:r>
            <a:r>
              <a:rPr lang="ru-RU" dirty="0" smtClean="0"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расширять и обобщать представление детей о профессиях, орудиях труда, трудовых действиях. Развитие интереса к различным профессиям, в частности к профессиям родителей и месту их работы.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Monotype Corsiva" panose="03010101010201010101" pitchFamily="66" charset="0"/>
                <a:cs typeface="Times New Roman" pitchFamily="18" charset="0"/>
              </a:rPr>
              <a:t>Задачи проекта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Развитие эмоционально-положительного отношения к человеку труда;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Формирование представлений о важности трудовой деятельности в жизни людей;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Развитие познавательной активности, интереса к профессиям взрослых;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Воспитание бережного отношения к труду взрослых и результатам их труда;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5.Развивать образное и пространственное мышление, побуждать детей к творчеству и самостоятельности.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Подготовительный этап. Подбор литературы и наглядного материала.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007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Работа с родителями. Консультирование по проекту.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990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424936" cy="4507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989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Беседа на тему профессии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735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Основной этап. ННОД </a:t>
            </a: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развитие речи: </a:t>
            </a:r>
            <a:b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«Герои труда»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4098" name="Picture 2" descr="C:\Users\роском\Desktop\проект профессии\IMG_20190422_1606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8568952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361</Words>
  <Application>Microsoft Office PowerPoint</Application>
  <PresentationFormat>Экран (4:3)</PresentationFormat>
  <Paragraphs>38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Подготовительный этап. Подбор литературы и наглядного материала.</vt:lpstr>
      <vt:lpstr>Работа с родителями. Консультирование по проекту.</vt:lpstr>
      <vt:lpstr>Презентация PowerPoint</vt:lpstr>
      <vt:lpstr>Беседа на тему профессии</vt:lpstr>
      <vt:lpstr>Основной этап. ННОД развитие речи:  «Герои труда»</vt:lpstr>
      <vt:lpstr>Награды героев труда СССР</vt:lpstr>
      <vt:lpstr>Орден труда Российской Федерации</vt:lpstr>
      <vt:lpstr>Рисование « Я мечтаю стать…»</vt:lpstr>
      <vt:lpstr>Экскурсия в пожарную часть</vt:lpstr>
      <vt:lpstr>Презентация PowerPoint</vt:lpstr>
      <vt:lpstr>Презентация PowerPoint</vt:lpstr>
      <vt:lpstr>Играем в сюжетно-ролевые игры. Профессия учитель – самая любимая для девочек</vt:lpstr>
      <vt:lpstr>Очень добрый инспектор ДПС</vt:lpstr>
      <vt:lpstr>Поиграем в водителя автобуса</vt:lpstr>
      <vt:lpstr>Юные актеры</vt:lpstr>
      <vt:lpstr>Играем в парикмахера</vt:lpstr>
      <vt:lpstr>«Всех излечит-исцелит, добрый доктор Айболит»</vt:lpstr>
      <vt:lpstr>Юные строители</vt:lpstr>
      <vt:lpstr>Домашнее задание, выполняем вместе с мамой</vt:lpstr>
      <vt:lpstr>Заключительный этап . Защита домашнего задания, доклады детей о профессии родителей</vt:lpstr>
      <vt:lpstr>Презентация PowerPoint</vt:lpstr>
      <vt:lpstr>                      Папа рассказывает о своей профессии</vt:lpstr>
      <vt:lpstr>Выставка профессий родителей и рисунков детей на тему «Я мечтаю стать……»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роском</dc:creator>
  <cp:lastModifiedBy>Пользователь Windows</cp:lastModifiedBy>
  <cp:revision>15</cp:revision>
  <dcterms:created xsi:type="dcterms:W3CDTF">2019-05-05T11:04:13Z</dcterms:created>
  <dcterms:modified xsi:type="dcterms:W3CDTF">2019-05-30T09:10:04Z</dcterms:modified>
</cp:coreProperties>
</file>