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86" r:id="rId10"/>
    <p:sldId id="276" r:id="rId11"/>
    <p:sldId id="314" r:id="rId12"/>
    <p:sldId id="285" r:id="rId13"/>
    <p:sldId id="277" r:id="rId14"/>
    <p:sldId id="300" r:id="rId15"/>
    <p:sldId id="301" r:id="rId16"/>
    <p:sldId id="315" r:id="rId17"/>
    <p:sldId id="311" r:id="rId18"/>
    <p:sldId id="303" r:id="rId19"/>
    <p:sldId id="306" r:id="rId20"/>
    <p:sldId id="304" r:id="rId21"/>
    <p:sldId id="307" r:id="rId22"/>
    <p:sldId id="308" r:id="rId23"/>
    <p:sldId id="309" r:id="rId24"/>
    <p:sldId id="305" r:id="rId25"/>
    <p:sldId id="266" r:id="rId26"/>
    <p:sldId id="272" r:id="rId27"/>
    <p:sldId id="271" r:id="rId28"/>
    <p:sldId id="270" r:id="rId29"/>
    <p:sldId id="275" r:id="rId30"/>
    <p:sldId id="278" r:id="rId31"/>
    <p:sldId id="316" r:id="rId32"/>
    <p:sldId id="317" r:id="rId33"/>
    <p:sldId id="318" r:id="rId34"/>
    <p:sldId id="319" r:id="rId35"/>
    <p:sldId id="320" r:id="rId36"/>
    <p:sldId id="322" r:id="rId37"/>
    <p:sldId id="321" r:id="rId38"/>
    <p:sldId id="283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5403F-2365-44B4-9153-49682B28A59D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56E5-5C3B-40CE-BED4-7C9695948B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5403F-2365-44B4-9153-49682B28A59D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56E5-5C3B-40CE-BED4-7C9695948B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5403F-2365-44B4-9153-49682B28A59D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56E5-5C3B-40CE-BED4-7C9695948B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5403F-2365-44B4-9153-49682B28A59D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56E5-5C3B-40CE-BED4-7C9695948B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5403F-2365-44B4-9153-49682B28A59D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56E5-5C3B-40CE-BED4-7C9695948B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5403F-2365-44B4-9153-49682B28A59D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56E5-5C3B-40CE-BED4-7C9695948B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5403F-2365-44B4-9153-49682B28A59D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56E5-5C3B-40CE-BED4-7C9695948B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5403F-2365-44B4-9153-49682B28A59D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56E5-5C3B-40CE-BED4-7C9695948B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5403F-2365-44B4-9153-49682B28A59D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56E5-5C3B-40CE-BED4-7C9695948B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5403F-2365-44B4-9153-49682B28A59D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56E5-5C3B-40CE-BED4-7C9695948B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5403F-2365-44B4-9153-49682B28A59D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56E5-5C3B-40CE-BED4-7C9695948B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5403F-2365-44B4-9153-49682B28A59D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A56E5-5C3B-40CE-BED4-7C9695948BD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воспитатель года 2023\проект финансовая грамотность\шаблон на фин.г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3"/>
            <a:ext cx="9144000" cy="685802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85729"/>
            <a:ext cx="7772400" cy="1428759"/>
          </a:xfrm>
        </p:spPr>
        <p:txBody>
          <a:bodyPr>
            <a:norm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/с №5 «Родничок» комбинированного вида с.Сарыг-Сеп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928802"/>
            <a:ext cx="7486680" cy="4643470"/>
          </a:xfrm>
        </p:spPr>
        <p:txBody>
          <a:bodyPr>
            <a:normAutofit fontScale="85000" lnSpcReduction="20000"/>
          </a:bodyPr>
          <a:lstStyle/>
          <a:p>
            <a:r>
              <a:rPr lang="ru-RU" sz="52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Моя педагогическая находка </a:t>
            </a:r>
          </a:p>
          <a:p>
            <a:r>
              <a:rPr lang="ru-RU" sz="52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«Введение в финансовую грамотность»</a:t>
            </a:r>
          </a:p>
          <a:p>
            <a:endParaRPr lang="ru-RU" sz="4400" b="1" dirty="0" smtClean="0">
              <a:solidFill>
                <a:srgbClr val="C00000"/>
              </a:solidFill>
              <a:latin typeface="Monotype Corsiva" pitchFamily="66" charset="0"/>
              <a:cs typeface="Times New Roman" pitchFamily="18" charset="0"/>
            </a:endParaRPr>
          </a:p>
          <a:p>
            <a:endParaRPr lang="ru-RU" sz="4400" b="1" dirty="0">
              <a:solidFill>
                <a:srgbClr val="C00000"/>
              </a:solidFill>
              <a:latin typeface="Monotype Corsiva" pitchFamily="66" charset="0"/>
              <a:cs typeface="Times New Roman" pitchFamily="18" charset="0"/>
            </a:endParaRPr>
          </a:p>
          <a:p>
            <a:endParaRPr lang="ru-RU" sz="4400" b="1" dirty="0">
              <a:solidFill>
                <a:srgbClr val="C0000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Выполнила:</a:t>
            </a:r>
          </a:p>
          <a:p>
            <a:pPr algn="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воспитатель 1категории</a:t>
            </a:r>
          </a:p>
          <a:p>
            <a:pPr algn="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Шатохина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Нина Михайловна</a:t>
            </a:r>
          </a:p>
          <a:p>
            <a:pPr algn="r"/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С.Сарыг-Сеп 2023г.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воспитатель года 2023\проект финансовая грамотность\шаблон на фин.г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3"/>
            <a:ext cx="9144000" cy="685802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Дидактические игры.</a:t>
            </a:r>
            <a:br>
              <a:rPr lang="ru-RU" sz="2800" b="1" i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«Можно купить – нельзя купить»</a:t>
            </a:r>
            <a:endParaRPr lang="ru-RU" sz="2800" b="1" i="1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7170" name="Picture 2" descr="D:\воспитатель года 2023\проект финансовая грамотность\фото на проект\игар купить мож.нельз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воспитатель года 2023\проект финансовая грамотность\шаблон на фин.г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2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«Что быстрее купят»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5" name="Picture 2" descr="https://sun9-63.userapi.com/impg/PvMZFE_IVpYgxcpyjx-maohZwvYVzqZZDw40-Q/5meaI4n5aRs.jpg?size=2155x1476&amp;quality=95&amp;sign=c229970a1caecb07d3acf19f1dfc83a4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268760"/>
            <a:ext cx="7700657" cy="52743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воспитатель года 2023\проект финансовая грамотность\шаблон на фин.г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2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Сюжетно-ролевые игры.</a:t>
            </a:r>
            <a:b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На приёме у врача.</a:t>
            </a:r>
            <a:endParaRPr lang="ru-RU" sz="4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556792"/>
            <a:ext cx="2304256" cy="51205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556792"/>
            <a:ext cx="2304256" cy="5120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воспитатель года 2023\проект финансовая грамотность\шаблон на фин.г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2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«Эй ребята ,пристегнитесь!»  </a:t>
            </a:r>
            <a:endParaRPr lang="ru-RU" sz="4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воспитатель года 2023\проект финансовая грамотность\шаблон на фин.г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2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«Как будем стричься?»</a:t>
            </a:r>
            <a:endParaRPr lang="ru-RU" sz="4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011520"/>
            <a:ext cx="8229600" cy="39377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воспитатель года 2023\проект финансовая грамотность\шаблон на фин.г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2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«Каждая работа должна быть оплачена»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8746" y="1600200"/>
            <a:ext cx="6910551" cy="49251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воспитатель года 2023\проект финансовая грамотность\шаблон на фин.г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2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«Магазин»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284984"/>
            <a:ext cx="4325563" cy="34793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412776"/>
            <a:ext cx="4227982" cy="33123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воспитатель года 2023\проект финансовая грамотность\шаблон на фин.г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2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ННОД «История возникновения денег»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484784"/>
            <a:ext cx="5201511" cy="52334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воспитатель года 2023\проект финансовая грамотность\шаблон на фин.г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23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6400710" cy="2880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3429000"/>
            <a:ext cx="7211144" cy="32450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воспитатель года 2023\проект финансовая грамотность\шаблон на фин.г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2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Знакомство со старинными рублями, новыми рублями и  валютой других стран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772816"/>
            <a:ext cx="2448272" cy="49685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772816"/>
            <a:ext cx="2324715" cy="48459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воспитатель года 2023\проект финансовая грамотность\шаблон на фин.г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2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Финансовая грамотность – это…</a:t>
            </a:r>
            <a:br>
              <a:rPr lang="ru-RU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</a:br>
            <a:endParaRPr lang="ru-RU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126055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дошкольном возрасте под финансовой грамотностью</a:t>
            </a:r>
          </a:p>
          <a:p>
            <a:pPr algn="ctr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понимаются воспитание у ребенка бережливости,</a:t>
            </a:r>
          </a:p>
          <a:p>
            <a:pPr algn="ctr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деловитости и рационального поведения в отношении</a:t>
            </a:r>
          </a:p>
          <a:p>
            <a:pPr algn="ctr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простых обменных операций, здоровой ценностной</a:t>
            </a:r>
          </a:p>
          <a:p>
            <a:pPr algn="ctr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оценки любых результатов труда, будь то товары или</a:t>
            </a:r>
          </a:p>
          <a:p>
            <a:pPr algn="ctr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деньги, а также формирование у ребенка правильного</a:t>
            </a:r>
          </a:p>
          <a:p>
            <a:pPr algn="ctr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представления о финансовом мире, которое сможет</a:t>
            </a:r>
          </a:p>
          <a:p>
            <a:pPr algn="ctr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помочь ему стать самостоятельным и успешным</a:t>
            </a:r>
          </a:p>
          <a:p>
            <a:pPr algn="ctr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человеком, принимающим грамотные, взвешенные</a:t>
            </a:r>
          </a:p>
          <a:p>
            <a:pPr algn="ctr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решения. Финансовая грамотность помогает понять, что</a:t>
            </a:r>
          </a:p>
          <a:p>
            <a:pPr algn="ctr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мгновенное удовлетворение от быстрой покупки —</a:t>
            </a:r>
          </a:p>
          <a:p>
            <a:pPr algn="ctr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ничто, по сравнению с эмоциями от достижения</a:t>
            </a:r>
          </a:p>
          <a:p>
            <a:pPr algn="ctr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крупной цели.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воспитатель года 2023\проект финансовая грамотность\шаблон на фин.г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23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052736"/>
            <a:ext cx="8480942" cy="40324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воспитатель года 2023\проект финансовая грамотность\шаблон на фин.г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2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ННОД «Копи </a:t>
            </a:r>
            <a:r>
              <a:rPr lang="ru-RU" b="1" dirty="0" err="1" smtClean="0">
                <a:solidFill>
                  <a:srgbClr val="FF0000"/>
                </a:solidFill>
                <a:latin typeface="Monotype Corsiva" pitchFamily="66" charset="0"/>
              </a:rPr>
              <a:t>копилочка</a:t>
            </a: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»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4465" y="1600200"/>
            <a:ext cx="7075069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воспитатель года 2023\проект финансовая грамотность\шаблон на фин.г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2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Рассказы детей, на какую мечту копят</a:t>
            </a:r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060848"/>
            <a:ext cx="8590558" cy="3865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воспитатель года 2023\проект финансовая грамотность\шаблон на фин.г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23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628800"/>
            <a:ext cx="8600038" cy="40140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воспитатель года 2023\проект финансовая грамотность\шаблон на фин.г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2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Роман удивил всех необычной копилкой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060848"/>
            <a:ext cx="8590558" cy="40097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воспитатель года 2023\проект финансовая грамотность\шаблон на фин.г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2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Работа с родителями. В магазин за покупками!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027" name="Picture 3" descr="D:\воспитатель года 2023\проект финансовая грамотность\фото на проект\алина магазин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988840"/>
            <a:ext cx="3394472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D:\воспитатель года 2023\проект финансовая грамотность\фото на проект\долаан в магазин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556792"/>
            <a:ext cx="3597864" cy="47971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воспитатель года 2023\проект финансовая грамотность\шаблон на фин.г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23"/>
          </a:xfrm>
          <a:prstGeom prst="rect">
            <a:avLst/>
          </a:prstGeom>
          <a:noFill/>
        </p:spPr>
      </p:pic>
      <p:pic>
        <p:nvPicPr>
          <p:cNvPr id="2050" name="Picture 2" descr="D:\воспитатель года 2023\проект финансовая грамотность\фото на проект\роман в магазине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692696"/>
            <a:ext cx="2664296" cy="57664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D:\воспитатель года 2023\проект финансовая грамотность\фото на проект\кан-демир магази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772816"/>
            <a:ext cx="4608512" cy="3456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воспитатель года 2023\проект финансовая грамотность\шаблон на фин.г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2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Распределяем семейный бюджет.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3074" name="Picture 2" descr="D:\воспитатель года 2023\проект финансовая грамотность\фото на проект\кан-деми с.б 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916832"/>
            <a:ext cx="3394472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D:\воспитатель года 2023\проект финансовая грамотность\фото на проект\кан-демир сем.бюдж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844824"/>
            <a:ext cx="3507854" cy="46771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воспитатель года 2023\проект финансовая грамотность\шаблон на фин.г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23"/>
          </a:xfrm>
          <a:prstGeom prst="rect">
            <a:avLst/>
          </a:prstGeom>
          <a:noFill/>
        </p:spPr>
      </p:pic>
      <p:pic>
        <p:nvPicPr>
          <p:cNvPr id="4098" name="Picture 2" descr="D:\воспитатель года 2023\проект финансовая грамотность\фото на проект\ярик сем.бюд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76672"/>
            <a:ext cx="3834426" cy="5112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 descr="D:\воспитатель года 2023\проект финансовая грамотность\фото на проект\вадим сем.бю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340767"/>
            <a:ext cx="3960440" cy="52805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воспитатель года 2023\проект финансовая грамотность\шаблон на фин.г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23"/>
          </a:xfrm>
          <a:prstGeom prst="rect">
            <a:avLst/>
          </a:prstGeom>
          <a:noFill/>
        </p:spPr>
      </p:pic>
      <p:pic>
        <p:nvPicPr>
          <p:cNvPr id="5122" name="Picture 2" descr="D:\воспитатель года 2023\проект финансовая грамотность\фото на проект\долаан сем.б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866827"/>
            <a:ext cx="3991173" cy="39911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674" name="Picture 2" descr="https://sun9-28.userapi.com/impg/K-64kzT3kwhlfDn-Di9XBnkPPTyfQoT_tmHYLg/yoLNVopNEsM.jpg?size=1600x1200&amp;quality=95&amp;sign=09c1b3d6a8b5b6bbf69d3db8c17a8d34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32656"/>
            <a:ext cx="4320480" cy="3240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воспитатель года 2023\проект финансовая грамотность\шаблон на фин.г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23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Формирование основ финансовой грамотности официально признано одной из важнейших задач образовательного процесса начиная с дошкольного возраста. Об этом свидетельствует Распоряжение Правительства РФ от 25 сентября 2017 г. № 2039-р «Об утверждении Стратегии повышения финансовой грамотности в Российской Федерации на 2017 — 2023 гг.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воспитатель года 2023\проект финансовая грамотность\шаблон на фин.г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23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https://sun9-51.userapi.com/impg/_6fyphxp32YREMdVt3WRW6XcF_GXeyAE8j17kA/GfqLvZnffHQ.jpg?size=2560x1404&amp;quality=95&amp;sign=d5df0245e511fd89178a4a7609c16b71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96874" cy="48245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воспитатель года 2023\проект финансовая грамотность\шаблон на фин.г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2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Закрепление пройденного материала. </a:t>
            </a:r>
            <a:r>
              <a:rPr lang="ru-RU" sz="3200" b="1" dirty="0" err="1" smtClean="0">
                <a:solidFill>
                  <a:srgbClr val="FF0000"/>
                </a:solidFill>
                <a:latin typeface="Monotype Corsiva" pitchFamily="66" charset="0"/>
              </a:rPr>
              <a:t>Квиз-игра</a:t>
            </a: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 «В гости к финансовой грамотности.</a:t>
            </a:r>
            <a:endParaRPr lang="ru-RU" sz="3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0" y="2011520"/>
            <a:ext cx="8430540" cy="39377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воспитатель года 2023\проект финансовая грамотность\шаблон на фин.г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2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За каждый правильный ответ команда получает одну купюру.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132856"/>
            <a:ext cx="8590558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воспитатель года 2023\проект финансовая грамотность\шаблон на фин.г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23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268760"/>
            <a:ext cx="8590558" cy="3865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воспитатель года 2023\проект финансовая грамотность\шаблон на фин.г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2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Ох, не легкий вопрос, нужно подумать..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988840"/>
            <a:ext cx="8430540" cy="37937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воспитатель года 2023\проект финансовая грамотность\шаблон на фин.г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23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0688"/>
            <a:ext cx="8640960" cy="40324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воспитатель года 2023\проект финансовая грамотность\шаблон на фин.г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2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Приятно получить бонус за правильный ответ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628800"/>
            <a:ext cx="8496944" cy="3823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воспитатель года 2023\проект финансовая грамотность\шаблон на фин.г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2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Фото с победителями, команда «Банк»!</a:t>
            </a:r>
            <a:endParaRPr lang="ru-RU" dirty="0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56792"/>
            <a:ext cx="8640960" cy="38884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воспитатель года 2023\проект финансовая грамотность\шаблон на фин.г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23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6000" dirty="0" smtClean="0">
                <a:solidFill>
                  <a:srgbClr val="FF0000"/>
                </a:solidFill>
                <a:latin typeface="Monotype Corsiva" pitchFamily="66" charset="0"/>
              </a:rPr>
              <a:t>Спасибо за внимание!</a:t>
            </a:r>
            <a:endParaRPr lang="ru-RU" sz="6000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воспитатель года 2023\проект финансовая грамотность\шаблон на фин.г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2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Monotype Corsiva" pitchFamily="66" charset="0"/>
              </a:rPr>
              <a:t>Цель</a:t>
            </a: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: </a:t>
            </a:r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</a:br>
            <a:endParaRPr lang="ru-RU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11741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ать дошкольникам не только первичные финансовые и экономические представления, но, что очень важно, научить правильно этими знаниями распоряжаться, т.е. воспитать будущего экономиста.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воспитатель года 2023\проект финансовая грамотность\шаблон на фин.г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2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Задачи:</a:t>
            </a:r>
            <a:b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</a:br>
            <a:endParaRPr lang="ru-RU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>
            <a:normAutofit fontScale="70000" lnSpcReduction="20000"/>
          </a:bodyPr>
          <a:lstStyle/>
          <a:p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формировать основы финансовой грамотности у дошкольников;</a:t>
            </a:r>
          </a:p>
          <a:p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- развивать основы финансовой грамотности дошкольников</a:t>
            </a:r>
            <a:r>
              <a:rPr lang="ru-RU" sz="29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посредством разнообразных видов детской деятельности;  </a:t>
            </a:r>
          </a:p>
          <a:p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- совершенствовать коммуникативные качества детей;</a:t>
            </a:r>
          </a:p>
          <a:p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- расширять знания детей о потребностях, учить понимать, чем отличаются потребности от желаний.</a:t>
            </a:r>
          </a:p>
          <a:p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- содействовать проявлению интереса у детей к профессиональной деятельности взрослых.</a:t>
            </a:r>
          </a:p>
          <a:p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- развивать память, внимание, речь, стимулировать активность детей</a:t>
            </a:r>
            <a:r>
              <a:rPr lang="ru-RU" sz="29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9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- развивать умение творчески подходить к решению ситуаций финансовых отношений посредством игровых действий</a:t>
            </a:r>
            <a:r>
              <a:rPr lang="ru-RU" sz="29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9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- воспитывать представления о сущности таких нравственных категорий, как экономность, бережливость и честность, благотворительность.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воспитатель года 2023\проект финансовая грамотность\шаблон на фин.г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2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Monotype Corsiva" pitchFamily="66" charset="0"/>
              </a:rPr>
              <a:t>Ожидаемые результаты:</a:t>
            </a:r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</a:br>
            <a:endParaRPr lang="ru-RU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126055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Деньги не появляются сами собой, а зарабатываются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Сначала зарабатываем – потом тратим: соответственно, чем больше зарабатываешь и разумнее тратишь, тем больше можешь купить.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Стоимость товара зависит от его качества. 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Деньги любят счет (дети учатся считать деньги)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Финансы нужно планировать (приучаем вести учет доходов и расходов ).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Твои деньги бывают объектом чужого интереса (дети должны знать элементарные правила финансовой безопасности).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Не все продается и покупается (дети должны понимать, что главные ценности – жизнь, отношения, радость близких людей -это за деньги не купишь).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ownloads\img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1438" cy="6863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воспитатель года 2023\проект финансовая грамотность\шаблон на фин.г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2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Чтение художественной литературы, загадывание загадок, заучивание пословиц про финансы</a:t>
            </a:r>
            <a:endParaRPr lang="ru-RU" sz="2400" b="1" i="1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6146" name="Picture 2" descr="D:\воспитатель года 2023\проект финансовая грамотность\фото на проект\чтение мухи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011521"/>
            <a:ext cx="8435280" cy="37958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воспитатель года 2023\проект финансовая грамотность\шаблон на фин.г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2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Беседа на тему «Реклама». Просмотр мультфильмов «Как старик корову продавал», «</a:t>
            </a:r>
            <a:r>
              <a:rPr lang="ru-RU" sz="2800" b="1" dirty="0" err="1" smtClean="0">
                <a:solidFill>
                  <a:srgbClr val="FF0000"/>
                </a:solidFill>
                <a:latin typeface="Monotype Corsiva" pitchFamily="66" charset="0"/>
              </a:rPr>
              <a:t>Смешарики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. </a:t>
            </a:r>
            <a:r>
              <a:rPr lang="ru-RU" sz="2800" b="1" dirty="0" err="1" smtClean="0">
                <a:solidFill>
                  <a:srgbClr val="FF0000"/>
                </a:solidFill>
                <a:latin typeface="Monotype Corsiva" pitchFamily="66" charset="0"/>
              </a:rPr>
              <a:t>Крош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 и реклама»</a:t>
            </a:r>
            <a:endParaRPr lang="ru-RU" sz="2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8194" name="Picture 2" descr="D:\воспитатель года 2023\проект финансовая грамотность\фото на проект\мульт старик корову прод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00808"/>
            <a:ext cx="4978896" cy="22405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5" name="Picture 3" descr="D:\воспитатель года 2023\проект финансовая грамотность\фото на проект\мульт. смешарик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4149080"/>
            <a:ext cx="5442967" cy="24493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475</Words>
  <Application>Microsoft Office PowerPoint</Application>
  <PresentationFormat>Экран (4:3)</PresentationFormat>
  <Paragraphs>68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Муниципальное бюджетное дошкольное образовательное учреждение д/с №5 «Родничок» комбинированного вида с.Сарыг-Сеп </vt:lpstr>
      <vt:lpstr>Финансовая грамотность – это… </vt:lpstr>
      <vt:lpstr>Презентация PowerPoint</vt:lpstr>
      <vt:lpstr>Цель:  </vt:lpstr>
      <vt:lpstr>Задачи: </vt:lpstr>
      <vt:lpstr>Ожидаемые результаты: </vt:lpstr>
      <vt:lpstr>Презентация PowerPoint</vt:lpstr>
      <vt:lpstr>Чтение художественной литературы, загадывание загадок, заучивание пословиц про финансы</vt:lpstr>
      <vt:lpstr>Беседа на тему «Реклама». Просмотр мультфильмов «Как старик корову продавал», «Смешарики. Крош и реклама»</vt:lpstr>
      <vt:lpstr>Дидактические игры. «Можно купить – нельзя купить»</vt:lpstr>
      <vt:lpstr>«Что быстрее купят»</vt:lpstr>
      <vt:lpstr>Сюжетно-ролевые игры. На приёме у врача.</vt:lpstr>
      <vt:lpstr>«Эй ребята ,пристегнитесь!»  </vt:lpstr>
      <vt:lpstr>«Как будем стричься?»</vt:lpstr>
      <vt:lpstr>«Каждая работа должна быть оплачена»</vt:lpstr>
      <vt:lpstr>«Магазин»</vt:lpstr>
      <vt:lpstr>ННОД «История возникновения денег»</vt:lpstr>
      <vt:lpstr>Презентация PowerPoint</vt:lpstr>
      <vt:lpstr>Знакомство со старинными рублями, новыми рублями и  валютой других стран</vt:lpstr>
      <vt:lpstr>Презентация PowerPoint</vt:lpstr>
      <vt:lpstr>ННОД «Копи копилочка»</vt:lpstr>
      <vt:lpstr>Рассказы детей, на какую мечту копят</vt:lpstr>
      <vt:lpstr>Презентация PowerPoint</vt:lpstr>
      <vt:lpstr>Роман удивил всех необычной копилкой</vt:lpstr>
      <vt:lpstr>Работа с родителями. В магазин за покупками!</vt:lpstr>
      <vt:lpstr>Презентация PowerPoint</vt:lpstr>
      <vt:lpstr>Распределяем семейный бюджет.</vt:lpstr>
      <vt:lpstr>Презентация PowerPoint</vt:lpstr>
      <vt:lpstr>Презентация PowerPoint</vt:lpstr>
      <vt:lpstr>Презентация PowerPoint</vt:lpstr>
      <vt:lpstr>Закрепление пройденного материала. Квиз-игра «В гости к финансовой грамотности.</vt:lpstr>
      <vt:lpstr>За каждый правильный ответ команда получает одну купюру.</vt:lpstr>
      <vt:lpstr>Презентация PowerPoint</vt:lpstr>
      <vt:lpstr>Ох, не легкий вопрос, нужно подумать..</vt:lpstr>
      <vt:lpstr>Презентация PowerPoint</vt:lpstr>
      <vt:lpstr>Приятно получить бонус за правильный ответ</vt:lpstr>
      <vt:lpstr>Фото с победителями, команда «Банк»!</vt:lpstr>
      <vt:lpstr>Презентация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</dc:creator>
  <cp:lastModifiedBy>Ирина</cp:lastModifiedBy>
  <cp:revision>101</cp:revision>
  <dcterms:created xsi:type="dcterms:W3CDTF">2023-02-05T17:37:26Z</dcterms:created>
  <dcterms:modified xsi:type="dcterms:W3CDTF">2023-03-17T07:42:27Z</dcterms:modified>
</cp:coreProperties>
</file>