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"/>
  </p:notesMasterIdLst>
  <p:sldIdLst>
    <p:sldId id="256" r:id="rId2"/>
    <p:sldId id="264" r:id="rId3"/>
    <p:sldId id="259" r:id="rId4"/>
    <p:sldId id="267" r:id="rId5"/>
    <p:sldId id="329" r:id="rId6"/>
    <p:sldId id="272" r:id="rId7"/>
    <p:sldId id="308" r:id="rId8"/>
    <p:sldId id="344" r:id="rId9"/>
    <p:sldId id="332" r:id="rId10"/>
    <p:sldId id="339" r:id="rId11"/>
    <p:sldId id="345" r:id="rId12"/>
    <p:sldId id="346" r:id="rId13"/>
    <p:sldId id="340" r:id="rId14"/>
    <p:sldId id="333" r:id="rId15"/>
    <p:sldId id="336" r:id="rId16"/>
    <p:sldId id="334" r:id="rId17"/>
    <p:sldId id="338" r:id="rId18"/>
    <p:sldId id="341" r:id="rId19"/>
    <p:sldId id="342" r:id="rId20"/>
    <p:sldId id="309" r:id="rId21"/>
  </p:sldIdLst>
  <p:sldSz cx="9144000" cy="6858000" type="screen4x3"/>
  <p:notesSz cx="6667500" cy="99044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5520" autoAdjust="0"/>
  </p:normalViewPr>
  <p:slideViewPr>
    <p:cSldViewPr>
      <p:cViewPr>
        <p:scale>
          <a:sx n="91" d="100"/>
          <a:sy n="91" d="100"/>
        </p:scale>
        <p:origin x="-744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5221"/>
          </a:xfrm>
          <a:prstGeom prst="rect">
            <a:avLst/>
          </a:prstGeom>
        </p:spPr>
        <p:txBody>
          <a:bodyPr vert="horz" lIns="90599" tIns="45299" rIns="90599" bIns="4529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6708" y="0"/>
            <a:ext cx="2889250" cy="495221"/>
          </a:xfrm>
          <a:prstGeom prst="rect">
            <a:avLst/>
          </a:prstGeom>
        </p:spPr>
        <p:txBody>
          <a:bodyPr vert="horz" lIns="90599" tIns="45299" rIns="90599" bIns="45299" rtlCol="0"/>
          <a:lstStyle>
            <a:lvl1pPr algn="r">
              <a:defRPr sz="1200"/>
            </a:lvl1pPr>
          </a:lstStyle>
          <a:p>
            <a:fld id="{D91DCA4A-61B7-4742-87FC-D5BD449FE616}" type="datetimeFigureOut">
              <a:rPr lang="ru-RU" smtClean="0"/>
              <a:pPr/>
              <a:t>16.03.2023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99" tIns="45299" rIns="90599" bIns="45299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04596"/>
            <a:ext cx="5334000" cy="4456986"/>
          </a:xfrm>
          <a:prstGeom prst="rect">
            <a:avLst/>
          </a:prstGeom>
        </p:spPr>
        <p:txBody>
          <a:bodyPr vert="horz" lIns="90599" tIns="45299" rIns="90599" bIns="4529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7473"/>
            <a:ext cx="2889250" cy="495221"/>
          </a:xfrm>
          <a:prstGeom prst="rect">
            <a:avLst/>
          </a:prstGeom>
        </p:spPr>
        <p:txBody>
          <a:bodyPr vert="horz" lIns="90599" tIns="45299" rIns="90599" bIns="4529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6708" y="9407473"/>
            <a:ext cx="2889250" cy="495221"/>
          </a:xfrm>
          <a:prstGeom prst="rect">
            <a:avLst/>
          </a:prstGeom>
        </p:spPr>
        <p:txBody>
          <a:bodyPr vert="horz" lIns="90599" tIns="45299" rIns="90599" bIns="45299" rtlCol="0" anchor="b"/>
          <a:lstStyle>
            <a:lvl1pPr algn="r">
              <a:defRPr sz="1200"/>
            </a:lvl1pPr>
          </a:lstStyle>
          <a:p>
            <a:fld id="{7E8FBB9D-4591-460F-B1BB-E0B0F641BF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950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16.03.2023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16.03.2023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16.03.2023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16.03.2023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16.03.2023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16.03.2023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22822-A5DA-4D5E-B0D9-0A7E051D7116}" type="datetimeFigureOut">
              <a:rPr lang="ru-RU" smtClean="0"/>
              <a:pPr/>
              <a:t>16.03.2023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KHDs_Colors_of the_summer_QPf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496944" cy="322383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 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«ВЕСНА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Выполнила: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Арапчаа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Я.В</a:t>
            </a:r>
            <a:b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Сарыг-Сеп 2023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13" descr="clipart-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76290">
            <a:off x="7340890" y="1668284"/>
            <a:ext cx="1272913" cy="146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23728" y="116632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sz="2000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lvl="0" algn="ctr"/>
            <a:r>
              <a:rPr lang="ru-RU" sz="2000" dirty="0" smtClean="0">
                <a:solidFill>
                  <a:prstClr val="black"/>
                </a:solidFill>
                <a:latin typeface="Monotype Corsiva" pitchFamily="66" charset="0"/>
              </a:rPr>
              <a:t>Муниципальное </a:t>
            </a:r>
            <a:r>
              <a:rPr lang="ru-RU" sz="2000" dirty="0">
                <a:solidFill>
                  <a:prstClr val="black"/>
                </a:solidFill>
                <a:latin typeface="Monotype Corsiva" pitchFamily="66" charset="0"/>
              </a:rPr>
              <a:t>бюджетное дошкольное образовательное учреждение детский сад № 5 «Родничок» комбинированного вида с. Сарыг-Сеп</a:t>
            </a:r>
          </a:p>
          <a:p>
            <a:pPr lvl="0" algn="ctr"/>
            <a:endParaRPr lang="ru-RU" sz="2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Сказка «Шла весна долго».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340768"/>
            <a:ext cx="6034617" cy="4176465"/>
          </a:xfrm>
        </p:spPr>
      </p:pic>
    </p:spTree>
    <p:extLst>
      <p:ext uri="{BB962C8B-B14F-4D97-AF65-F5344CB8AC3E}">
        <p14:creationId xmlns:p14="http://schemas.microsoft.com/office/powerpoint/2010/main" val="2043537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Просмотр мультфильма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41416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с мячом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3672408" cy="42484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388843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56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Рисуем сами, своими руками.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28800"/>
            <a:ext cx="3960440" cy="4525963"/>
          </a:xfrm>
        </p:spPr>
      </p:pic>
    </p:spTree>
    <p:extLst>
      <p:ext uri="{BB962C8B-B14F-4D97-AF65-F5344CB8AC3E}">
        <p14:creationId xmlns:p14="http://schemas.microsoft.com/office/powerpoint/2010/main" val="2314665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solidFill>
                  <a:prstClr val="black"/>
                </a:solidFill>
              </a:rPr>
              <a:t>На участке  мы гуляем, за природой </a:t>
            </a:r>
            <a:r>
              <a:rPr lang="ru-RU" sz="4000" dirty="0" smtClean="0">
                <a:solidFill>
                  <a:prstClr val="black"/>
                </a:solidFill>
              </a:rPr>
              <a:t>наблюдаем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4"/>
            <a:ext cx="2520280" cy="40324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88840"/>
            <a:ext cx="2592288" cy="39487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500461"/>
            <a:ext cx="3003798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83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Наблюдаем за сосулькой и </a:t>
            </a:r>
            <a:r>
              <a:rPr lang="ru-RU" dirty="0" err="1" smtClean="0"/>
              <a:t>лужой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2657269" cy="28529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92400"/>
            <a:ext cx="2160240" cy="306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916832"/>
            <a:ext cx="2987824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03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Подвижная игра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196753"/>
            <a:ext cx="3024336" cy="19442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92593"/>
            <a:ext cx="3816424" cy="3789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12976"/>
            <a:ext cx="3635896" cy="337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73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Помогаем малышам.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3394472" cy="48860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360040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40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solidFill>
                  <a:prstClr val="black"/>
                </a:solidFill>
              </a:rPr>
              <a:t>3 этап Заключительный</a:t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4000" dirty="0">
                <a:solidFill>
                  <a:prstClr val="black"/>
                </a:solidFill>
              </a:rPr>
              <a:t>«Весна – красна идёт!»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84784"/>
            <a:ext cx="2604856" cy="29523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696" y="3429000"/>
            <a:ext cx="3373151" cy="3096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34480"/>
            <a:ext cx="2736304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18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412427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18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45397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b="1" dirty="0"/>
              <a:t>        Актуальность проекта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1340768"/>
            <a:ext cx="8147248" cy="478539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6000" dirty="0"/>
              <a:t>		</a:t>
            </a:r>
            <a:r>
              <a:rPr lang="ru-RU" sz="9600" dirty="0"/>
              <a:t>Велика роль природы в духовной жизни общества.  Чем больше мы узнаём красоту своего края, тем больше  начинаем любить его. </a:t>
            </a:r>
          </a:p>
          <a:p>
            <a:pPr>
              <a:buNone/>
            </a:pPr>
            <a:r>
              <a:rPr lang="ru-RU" sz="9600" dirty="0"/>
              <a:t>		Ознакомление детей с природой – это средство образования и накопление знаний об окружающем мире, основанных на чувственном опыте.</a:t>
            </a:r>
          </a:p>
          <a:p>
            <a:pPr>
              <a:buNone/>
            </a:pPr>
            <a:r>
              <a:rPr lang="ru-RU" sz="9600" dirty="0"/>
              <a:t>             Ребенок должен вырасти хозяином, чувствовать ответственность за всю живую природу, которая окружает его. Сохранить, окружающий мир для своих потомков. И мы – взрослые, воспитатели, педагоги, должны дать необходимые знания, научить беречь, любить природу с малых лет.</a:t>
            </a:r>
          </a:p>
          <a:p>
            <a:pPr>
              <a:buNone/>
            </a:pPr>
            <a:r>
              <a:rPr lang="ru-RU" sz="9600" dirty="0"/>
              <a:t>	 	Данный проект направлен на развитие кругозора детей, формирование у них познавательной активности, нравственных ценностей.</a:t>
            </a:r>
          </a:p>
          <a:p>
            <a:pPr>
              <a:buNone/>
            </a:pPr>
            <a:r>
              <a:rPr lang="ru-RU" sz="9600" dirty="0"/>
              <a:t> 		</a:t>
            </a:r>
          </a:p>
          <a:p>
            <a:pPr>
              <a:buNone/>
            </a:pPr>
            <a:endParaRPr lang="ru-RU" sz="6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isshoney_hi_elem (26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5575"/>
            <a:ext cx="9144000" cy="701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 descr="solnishk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571876"/>
            <a:ext cx="251460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508124" y="1535112"/>
            <a:ext cx="592139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C00000"/>
                </a:solidFill>
              </a:rPr>
              <a:t>Спасибо за внимание!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764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28194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9624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5029200" y="228600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993 0.16489 C -0.04895 0.19958 -0.05399 0.25138 -0.05399 0.30527 C -0.05399 0.36679 -0.04895 0.41582 -0.03993 0.45051 L -3.33333E-6 0.6160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3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993 0.16188 C -0.04895 0.19588 -0.05399 0.24676 -0.05399 0.29972 C -0.05399 0.36008 -0.04895 0.40842 -0.03993 0.44241 L 0.02483 0.62234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3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402 0.15518 C -0.04305 0.18917 -0.04253 0.24491 -0.04253 0.29787 C -0.04253 0.358 -0.02621 0.40078 -0.01718 0.43478 L 0.06598 0.61864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3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2322E-6 L -0.01684 0.14385 C -0.02118 0.18339 -0.01267 0.2234 -0.01267 0.27336 C -0.01267 0.33025 0.0191 0.3876 0.02813 0.41975 L 0.13247 0.62049 " pathEditMode="relative" rAng="0" ptsTypes="FffFF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3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-kopilka.ru/upload/blogs/5433_e8f1538eb933f6b34a681e789a96c7c8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8"/>
            <a:ext cx="4139952" cy="622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0"/>
            <a:ext cx="8003232" cy="620688"/>
          </a:xfrm>
        </p:spPr>
        <p:txBody>
          <a:bodyPr>
            <a:normAutofit fontScale="90000"/>
          </a:bodyPr>
          <a:lstStyle/>
          <a:p>
            <a:pPr lvl="0"/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</a:t>
            </a:r>
            <a:r>
              <a:rPr kumimoji="0" lang="ru-RU" sz="4800" b="1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проекта: </a:t>
            </a:r>
            <a:endParaRPr lang="ru-RU" sz="48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07504" y="620688"/>
            <a:ext cx="5112568" cy="6120680"/>
          </a:xfrm>
        </p:spPr>
        <p:txBody>
          <a:bodyPr>
            <a:no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600" b="1" dirty="0"/>
              <a:t> </a:t>
            </a:r>
            <a:endParaRPr lang="ru-RU" sz="3600" dirty="0"/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dirty="0"/>
              <a:t>Закрепить знания о весеннем изменении в живой и не живой природе: развивать умение сравнивать различные периоды весны; воспитывать радостное, заботливое отношение детей к пробуждающейся природе; желание больше узнать об особенностях природы своего края.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kumimoji="0" lang="ru-RU" b="0" u="none" strike="noStrike" cap="none" normalizeH="0" baseline="0" dirty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pPr lvl="0"/>
            <a:r>
              <a:rPr kumimoji="0" lang="ru-RU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</a:t>
            </a:r>
            <a:r>
              <a:rPr kumimoji="0" lang="ru-RU" b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проекта: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1196752"/>
            <a:ext cx="9036496" cy="5616624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r>
              <a:rPr lang="ru-RU" sz="2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бразовательные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kumimoji="0" lang="ru-RU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расширить  и  систематизировать  знания  детей  о весне</a:t>
            </a: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2000" dirty="0"/>
              <a:t>Устанавливать простейшие связи между условиями наступающего весеннего времени года и поведением животных, птиц, состоянием растительности;</a:t>
            </a:r>
            <a:endParaRPr lang="ru-RU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развивать и обогащать  словарный   запас  по  теме  проекта, монологическую и диалогическую речь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</a:t>
            </a:r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Р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азвивающие</a:t>
            </a:r>
            <a:r>
              <a:rPr kumimoji="0" lang="ru-RU" sz="20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kumimoji="0" lang="ru-RU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развивать</a:t>
            </a:r>
            <a:r>
              <a:rPr kumimoji="0" lang="ru-RU" sz="2000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познавательную</a:t>
            </a:r>
            <a:r>
              <a:rPr kumimoji="0" lang="ru-RU" sz="2000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активность</a:t>
            </a:r>
            <a:r>
              <a:rPr kumimoji="0" lang="ru-RU" sz="2000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детей посредством дидактических игр</a:t>
            </a: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развивать  артикуляционную, тонкую и общую  моторики, координацию речи с движением.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kumimoji="0" lang="ru-RU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развивать  детское творчество через продуктивную, </a:t>
            </a: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театраль</a:t>
            </a:r>
            <a:r>
              <a:rPr kumimoji="0" lang="ru-RU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ную деятельности;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оддерживать проявления инициативы детей в самостоятельных наблюдениях. </a:t>
            </a:r>
            <a:r>
              <a:rPr kumimoji="0" lang="ru-RU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r>
              <a:rPr lang="ru-RU" sz="2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Воспитательные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: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воспитывать любовь и бережное отношение к природе;</a:t>
            </a:r>
            <a:endParaRPr lang="ru-RU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1800" b="1" dirty="0" smtClean="0">
                <a:ln w="11430"/>
              </a:rPr>
              <a:t>                                              Методы </a:t>
            </a:r>
            <a:r>
              <a:rPr lang="ru-RU" sz="1800" b="1" dirty="0">
                <a:ln w="11430"/>
              </a:rPr>
              <a:t>реализации проекта: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ln w="11430"/>
              </a:rPr>
              <a:t>П</a:t>
            </a:r>
            <a:r>
              <a:rPr lang="ru-RU" sz="1800" dirty="0" smtClean="0">
                <a:ln w="11430"/>
              </a:rPr>
              <a:t>ознавательная </a:t>
            </a:r>
            <a:r>
              <a:rPr lang="ru-RU" sz="1800" dirty="0">
                <a:ln w="11430"/>
              </a:rPr>
              <a:t>деятельность, художественно </a:t>
            </a:r>
            <a:r>
              <a:rPr lang="ru-RU" sz="1800" dirty="0" smtClean="0">
                <a:ln w="11430"/>
              </a:rPr>
              <a:t>творческая деятельность, игровая.</a:t>
            </a:r>
            <a:endParaRPr lang="ru-RU" sz="1800" dirty="0">
              <a:ln w="1143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ln w="11430"/>
              </a:rPr>
              <a:t>Участники:  дети подготовительной группы, </a:t>
            </a:r>
            <a:r>
              <a:rPr lang="ru-RU" sz="1800" dirty="0" smtClean="0">
                <a:ln w="11430"/>
              </a:rPr>
              <a:t>воспитатель.</a:t>
            </a:r>
            <a:endParaRPr lang="ru-RU" sz="1800" dirty="0">
              <a:ln w="1143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ln w="11430"/>
              </a:rPr>
              <a:t>По времени: краткосрочный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ln w="11430"/>
              </a:rPr>
              <a:t>Сроки реализации проекта: с </a:t>
            </a:r>
            <a:r>
              <a:rPr lang="ru-RU" sz="1800" dirty="0" smtClean="0">
                <a:ln w="11430"/>
              </a:rPr>
              <a:t>3 марта </a:t>
            </a:r>
            <a:r>
              <a:rPr lang="ru-RU" sz="1800">
                <a:ln w="11430"/>
              </a:rPr>
              <a:t>по </a:t>
            </a:r>
            <a:r>
              <a:rPr lang="ru-RU" sz="1800" smtClean="0">
                <a:ln w="11430"/>
              </a:rPr>
              <a:t>13 </a:t>
            </a:r>
            <a:r>
              <a:rPr lang="ru-RU" sz="1800" dirty="0" smtClean="0">
                <a:ln w="11430"/>
              </a:rPr>
              <a:t>марта</a:t>
            </a:r>
            <a:endParaRPr lang="ru-RU" sz="1800" dirty="0">
              <a:ln w="1143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b="1" dirty="0">
                <a:ln w="11430"/>
              </a:rPr>
              <a:t>Ожидаемые результаты</a:t>
            </a:r>
            <a:r>
              <a:rPr lang="ru-RU" sz="1800" b="1" dirty="0">
                <a:ln w="11430"/>
                <a:latin typeface="Monotype Corsiva" pitchFamily="66" charset="0"/>
              </a:rPr>
              <a:t>: </a:t>
            </a:r>
            <a:endParaRPr lang="ru-RU" sz="1800" b="1" dirty="0" smtClean="0">
              <a:ln w="11430"/>
              <a:latin typeface="Monotype Corsiva" pitchFamily="66" charset="0"/>
            </a:endParaRPr>
          </a:p>
          <a:p>
            <a:pPr>
              <a:buFont typeface="Arial"/>
              <a:buChar char="•"/>
            </a:pPr>
            <a:r>
              <a:rPr lang="ru-RU" sz="1800" dirty="0">
                <a:solidFill>
                  <a:srgbClr val="212529"/>
                </a:solidFill>
                <a:latin typeface="arial"/>
              </a:rPr>
              <a:t>Выделяют наиболее характерные сезонные изменения в природе;</a:t>
            </a:r>
            <a:endParaRPr lang="ru-RU" sz="1800" dirty="0">
              <a:solidFill>
                <a:srgbClr val="212529"/>
              </a:solidFill>
              <a:latin typeface="Arial"/>
            </a:endParaRPr>
          </a:p>
          <a:p>
            <a:pPr>
              <a:buFont typeface="Arial"/>
              <a:buChar char="•"/>
            </a:pPr>
            <a:r>
              <a:rPr lang="ru-RU" sz="1800" dirty="0">
                <a:solidFill>
                  <a:srgbClr val="212529"/>
                </a:solidFill>
                <a:latin typeface="arial"/>
              </a:rPr>
              <a:t>Знают перелетных  птиц;</a:t>
            </a:r>
            <a:endParaRPr lang="ru-RU" sz="1800" dirty="0">
              <a:solidFill>
                <a:srgbClr val="212529"/>
              </a:solidFill>
              <a:latin typeface="Arial"/>
            </a:endParaRPr>
          </a:p>
          <a:p>
            <a:pPr>
              <a:buFont typeface="Arial"/>
              <a:buChar char="•"/>
            </a:pPr>
            <a:r>
              <a:rPr lang="ru-RU" sz="1800" dirty="0">
                <a:solidFill>
                  <a:srgbClr val="212529"/>
                </a:solidFill>
                <a:latin typeface="arial"/>
              </a:rPr>
              <a:t>Рассматривают сюжетные картинки и составляют рассказы по ним; Используют все части речи, простые нераспространенные предложения;</a:t>
            </a:r>
            <a:endParaRPr lang="ru-RU" sz="1800" dirty="0">
              <a:solidFill>
                <a:srgbClr val="212529"/>
              </a:solidFill>
              <a:latin typeface="Arial"/>
            </a:endParaRPr>
          </a:p>
          <a:p>
            <a:pPr>
              <a:buFont typeface="Arial"/>
              <a:buChar char="•"/>
            </a:pPr>
            <a:r>
              <a:rPr lang="ru-RU" sz="1800" dirty="0">
                <a:solidFill>
                  <a:srgbClr val="212529"/>
                </a:solidFill>
                <a:latin typeface="arial"/>
              </a:rPr>
              <a:t>Проявляют бережное отношение к природе.</a:t>
            </a:r>
            <a:endParaRPr lang="ru-RU" sz="1800" dirty="0">
              <a:solidFill>
                <a:srgbClr val="212529"/>
              </a:solidFill>
              <a:latin typeface="Arial"/>
            </a:endParaRPr>
          </a:p>
          <a:p>
            <a:pPr>
              <a:buFont typeface="Arial"/>
              <a:buChar char="•"/>
            </a:pPr>
            <a:r>
              <a:rPr lang="ru-RU" sz="1800" dirty="0">
                <a:solidFill>
                  <a:srgbClr val="212529"/>
                </a:solidFill>
                <a:latin typeface="arial"/>
              </a:rPr>
              <a:t>Участвуют в обсуждениях.</a:t>
            </a:r>
            <a:endParaRPr lang="ru-RU" sz="1800" dirty="0">
              <a:solidFill>
                <a:srgbClr val="212529"/>
              </a:solidFill>
              <a:latin typeface="Arial"/>
            </a:endParaRPr>
          </a:p>
          <a:p>
            <a:pPr>
              <a:buFont typeface="Arial"/>
              <a:buChar char="•"/>
            </a:pPr>
            <a:r>
              <a:rPr lang="ru-RU" sz="1800" dirty="0">
                <a:solidFill>
                  <a:srgbClr val="212529"/>
                </a:solidFill>
                <a:latin typeface="arial"/>
              </a:rPr>
              <a:t>Участвуют в сезонных наблюдениях.</a:t>
            </a:r>
            <a:endParaRPr lang="ru-RU" sz="1800" dirty="0">
              <a:solidFill>
                <a:srgbClr val="212529"/>
              </a:solidFill>
              <a:latin typeface="Arial"/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1800" b="1" dirty="0">
              <a:ln w="11430"/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32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5715040"/>
          </a:xfrm>
        </p:spPr>
        <p:txBody>
          <a:bodyPr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 </a:t>
            </a: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этап – Подготовительный   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    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                   </a:t>
            </a: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Подготовка наглядного материала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543300" lvl="8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3816424" cy="4172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66625"/>
            <a:ext cx="3795886" cy="4190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467544" y="1196752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489216" y="3212976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3851920" y="5373216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7596336" y="3501008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596336" y="1167995"/>
            <a:ext cx="914400" cy="8382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25333" y="260648"/>
            <a:ext cx="6240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II </a:t>
            </a:r>
            <a:r>
              <a:rPr lang="ru-RU" sz="24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этап </a:t>
            </a:r>
            <a:r>
              <a:rPr lang="ru-RU" sz="24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– основной</a:t>
            </a:r>
          </a:p>
          <a:p>
            <a:pPr algn="ctr"/>
            <a:r>
              <a:rPr lang="ru-RU" sz="24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Беседа о весне</a:t>
            </a:r>
          </a:p>
          <a:p>
            <a:pPr algn="ctr"/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03670"/>
            <a:ext cx="2808312" cy="35934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26" y="1236472"/>
            <a:ext cx="2950910" cy="356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993 0.16489 C -0.04895 0.19958 -0.05399 0.25138 -0.05399 0.30527 C -0.05399 0.36679 -0.04895 0.41582 -0.03993 0.45051 L -3.33333E-6 0.6160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3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993 0.16188 C -0.04895 0.19588 -0.05399 0.24676 -0.05399 0.29972 C -0.05399 0.36008 -0.04895 0.40842 -0.03993 0.44241 L -0.00052 0.61864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3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2322E-6 L -0.03402 0.15518 C -0.04305 0.18917 -0.04253 0.24491 -0.04253 0.29787 C -0.04253 0.358 -0.03455 0.40448 -0.02552 0.43848 L 0.01389 0.61679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3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2322E-6 L -0.01684 0.14385 C -0.02118 0.18339 -0.01979 0.2234 -0.01979 0.27336 C -0.01979 0.33025 -0.00052 0.39685 0.00851 0.429 L 0.03663 0.61286 " pathEditMode="relative" rAng="0" ptsTypes="FffFF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3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2322E-6 L -0.01684 0.14385 C -0.02118 0.18339 -0.01267 0.2234 -0.01267 0.27336 C -0.01267 0.33025 -0.00156 0.40078 0.00747 0.43293 L 0.05243 0.6036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3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Просмотр иллюстраций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3809397" cy="41764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430580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35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344816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«Времена года»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3600400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94" y="1484784"/>
            <a:ext cx="423457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2969</TotalTime>
  <Words>243</Words>
  <Application>Microsoft Office PowerPoint</Application>
  <PresentationFormat>Экран (4:3)</PresentationFormat>
  <Paragraphs>52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  Проект  «ВЕСНА»                               Выполнила: Арапчаа Я.В  Сарыг-Сеп 2023</vt:lpstr>
      <vt:lpstr>        Актуальность проекта</vt:lpstr>
      <vt:lpstr>Цель проекта: </vt:lpstr>
      <vt:lpstr>Задачи проекта: </vt:lpstr>
      <vt:lpstr>Презентация PowerPoint</vt:lpstr>
      <vt:lpstr>Презентация PowerPoint</vt:lpstr>
      <vt:lpstr>Презентация PowerPoint</vt:lpstr>
      <vt:lpstr>Просмотр иллюстраций</vt:lpstr>
      <vt:lpstr>«Времена года»</vt:lpstr>
      <vt:lpstr>Сказка «Шла весна долго».</vt:lpstr>
      <vt:lpstr>Просмотр мультфильма</vt:lpstr>
      <vt:lpstr>Игра с мячом</vt:lpstr>
      <vt:lpstr>Рисуем сами, своими руками.</vt:lpstr>
      <vt:lpstr>На участке  мы гуляем, за природой наблюдаем.</vt:lpstr>
      <vt:lpstr>Наблюдаем за сосулькой и лужой.</vt:lpstr>
      <vt:lpstr>Подвижная игра</vt:lpstr>
      <vt:lpstr>Помогаем малышам.</vt:lpstr>
      <vt:lpstr>3 этап Заключительный «Весна – красна идёт!»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Прол</dc:title>
  <dc:creator>Пользователь Windows</dc:creator>
  <cp:lastModifiedBy>Ирина</cp:lastModifiedBy>
  <cp:revision>380</cp:revision>
  <dcterms:created xsi:type="dcterms:W3CDTF">2014-03-16T00:27:49Z</dcterms:created>
  <dcterms:modified xsi:type="dcterms:W3CDTF">2023-03-16T02:44:22Z</dcterms:modified>
</cp:coreProperties>
</file>