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6" r:id="rId3"/>
    <p:sldId id="265" r:id="rId4"/>
    <p:sldId id="271" r:id="rId5"/>
    <p:sldId id="272" r:id="rId6"/>
    <p:sldId id="273" r:id="rId7"/>
    <p:sldId id="264" r:id="rId8"/>
    <p:sldId id="258" r:id="rId9"/>
    <p:sldId id="263" r:id="rId10"/>
    <p:sldId id="261" r:id="rId11"/>
    <p:sldId id="274" r:id="rId12"/>
    <p:sldId id="275" r:id="rId13"/>
    <p:sldId id="262" r:id="rId14"/>
    <p:sldId id="266" r:id="rId15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0" y="-12399"/>
            <a:ext cx="9165170" cy="689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76672"/>
            <a:ext cx="7772400" cy="1470025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детский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сад № 5 «Родничок» комбинированного вида с. Сарыг-Сеп</a:t>
            </a:r>
            <a:br>
              <a:rPr lang="ru-RU" sz="14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Проект</a:t>
            </a:r>
            <a:b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«Знакомство с профессией повара»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6802" y="2348880"/>
            <a:ext cx="6400800" cy="2376264"/>
          </a:xfrm>
        </p:spPr>
        <p:txBody>
          <a:bodyPr>
            <a:normAutofit/>
          </a:bodyPr>
          <a:lstStyle/>
          <a:p>
            <a:endParaRPr lang="ru-RU" sz="2000" dirty="0" smtClean="0">
              <a:solidFill>
                <a:schemeClr val="tx1"/>
              </a:solidFill>
            </a:endParaRPr>
          </a:p>
          <a:p>
            <a:pPr algn="l"/>
            <a:endParaRPr lang="ru-RU" sz="20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l"/>
            <a:endParaRPr lang="ru-RU" sz="2000" dirty="0">
              <a:solidFill>
                <a:schemeClr val="accent4">
                  <a:lumMod val="50000"/>
                </a:schemeClr>
              </a:solidFill>
            </a:endParaRPr>
          </a:p>
          <a:p>
            <a:pPr algn="l"/>
            <a:endParaRPr lang="ru-RU" sz="20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l"/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>Автор проекта: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</a:rPr>
              <a:t>Намзын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> Екатерина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</a:rPr>
              <a:t>Дараевна</a:t>
            </a:r>
            <a:endParaRPr lang="ru-RU" sz="20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l"/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>Участники: дети старшей группы</a:t>
            </a:r>
            <a:endParaRPr lang="ru-R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7690"/>
            <a:ext cx="9156700" cy="782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2576"/>
            <a:ext cx="7772400" cy="1470025"/>
          </a:xfrm>
        </p:spPr>
        <p:txBody>
          <a:bodyPr/>
          <a:lstStyle/>
          <a:p>
            <a:r>
              <a:rPr lang="ru-RU" dirty="0" smtClean="0"/>
              <a:t>Юные поварята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60" y="1484784"/>
            <a:ext cx="8306579" cy="6065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727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481013"/>
            <a:ext cx="9156700" cy="782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Знакомство с продуктами питания и  квалификацией посуды</a:t>
            </a:r>
            <a:endParaRPr lang="ru-RU" dirty="0"/>
          </a:p>
        </p:txBody>
      </p:sp>
      <p:pic>
        <p:nvPicPr>
          <p:cNvPr id="3" name="Рисунок 2" descr="E:\Намзын Е.Д. фото повар\5JiTV-wX5n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75419"/>
            <a:ext cx="3177586" cy="2682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E:\Намзын Е.Д. фото повар\kkQguCfrN1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67668"/>
            <a:ext cx="2639695" cy="352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E:\Намзын Е.Д. фото повар\4XL-kXeyj1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910" y="4172248"/>
            <a:ext cx="3528392" cy="3168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117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481013"/>
            <a:ext cx="9156700" cy="782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5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II</a:t>
            </a:r>
            <a:r>
              <a:rPr lang="en-US" dirty="0">
                <a:solidFill>
                  <a:prstClr val="black"/>
                </a:solidFill>
              </a:rPr>
              <a:t>I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этап: заключительный</a:t>
            </a:r>
            <a:br>
              <a:rPr lang="ru-RU" dirty="0" smtClean="0">
                <a:solidFill>
                  <a:prstClr val="black"/>
                </a:solidFill>
              </a:rPr>
            </a:br>
            <a:r>
              <a:rPr lang="ru-RU" dirty="0" smtClean="0">
                <a:solidFill>
                  <a:prstClr val="black"/>
                </a:solidFill>
              </a:rPr>
              <a:t>Экскурсия на кухню ДОУ</a:t>
            </a:r>
            <a:endParaRPr lang="ru-RU" dirty="0"/>
          </a:p>
        </p:txBody>
      </p:sp>
      <p:pic>
        <p:nvPicPr>
          <p:cNvPr id="4" name="Рисунок 3" descr="E:\Намзын Е.Д. фото повар\1uwuyf3zjL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2953385" cy="394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517" y="3355835"/>
            <a:ext cx="2963643" cy="396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556792"/>
            <a:ext cx="2880320" cy="3847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092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7" y="-963488"/>
            <a:ext cx="9156700" cy="782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72" y="692695"/>
            <a:ext cx="5387932" cy="404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73013"/>
            <a:ext cx="4531758" cy="3396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1"/>
          <p:cNvSpPr>
            <a:spLocks noGrp="1"/>
          </p:cNvSpPr>
          <p:nvPr>
            <p:ph type="ctrTitle"/>
          </p:nvPr>
        </p:nvSpPr>
        <p:spPr>
          <a:xfrm>
            <a:off x="1187624" y="-991197"/>
            <a:ext cx="7344816" cy="147002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Сервировка стола </a:t>
            </a:r>
            <a:b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«Готовим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праздник для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куклы»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840434"/>
            <a:ext cx="2487561" cy="1729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74807"/>
            <a:ext cx="2808477" cy="2112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184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17463"/>
            <a:ext cx="916305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12776"/>
            <a:ext cx="7772400" cy="3024335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chemeClr val="accent4">
                    <a:lumMod val="50000"/>
                  </a:schemeClr>
                </a:solidFill>
              </a:rPr>
              <a:t>Спасибо </a:t>
            </a:r>
            <a:br>
              <a:rPr lang="ru-RU" sz="6000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6000" b="1" dirty="0" smtClean="0">
                <a:solidFill>
                  <a:schemeClr val="accent4">
                    <a:lumMod val="50000"/>
                  </a:schemeClr>
                </a:solidFill>
              </a:rPr>
              <a:t>за </a:t>
            </a:r>
            <a:br>
              <a:rPr lang="ru-RU" sz="6000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6000" b="1" dirty="0" smtClean="0">
                <a:solidFill>
                  <a:schemeClr val="accent4">
                    <a:lumMod val="50000"/>
                  </a:schemeClr>
                </a:solidFill>
              </a:rPr>
              <a:t>внимание!</a:t>
            </a:r>
            <a:endParaRPr lang="ru-RU" sz="60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49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17463"/>
            <a:ext cx="916305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315" y="4401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620688"/>
            <a:ext cx="7992888" cy="175260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2800" b="1" dirty="0" smtClean="0">
                <a:solidFill>
                  <a:schemeClr val="tx1"/>
                </a:solidFill>
                <a:latin typeface="+mj-lt"/>
                <a:cs typeface="Times New Roman"/>
              </a:rPr>
              <a:t>Участники </a:t>
            </a:r>
            <a:r>
              <a:rPr lang="ru-RU" sz="2800" b="1" dirty="0">
                <a:solidFill>
                  <a:schemeClr val="tx1"/>
                </a:solidFill>
                <a:latin typeface="+mj-lt"/>
                <a:cs typeface="Times New Roman"/>
              </a:rPr>
              <a:t>проекта:</a:t>
            </a:r>
            <a:r>
              <a:rPr lang="ru-RU" sz="28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+mj-lt"/>
                <a:cs typeface="Times New Roman"/>
              </a:rPr>
              <a:t>дети</a:t>
            </a:r>
            <a:endParaRPr lang="ru-RU" sz="2800" dirty="0">
              <a:solidFill>
                <a:schemeClr val="tx1"/>
              </a:solidFill>
              <a:latin typeface="+mj-lt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b="1" dirty="0">
                <a:solidFill>
                  <a:schemeClr val="tx1"/>
                </a:solidFill>
                <a:latin typeface="+mj-lt"/>
                <a:cs typeface="Times New Roman"/>
              </a:rPr>
              <a:t>Продолжительность проекта:</a:t>
            </a:r>
            <a:r>
              <a:rPr lang="ru-RU" sz="2800" dirty="0">
                <a:solidFill>
                  <a:schemeClr val="tx1"/>
                </a:solidFill>
                <a:latin typeface="+mj-lt"/>
                <a:cs typeface="Times New Roman"/>
              </a:rPr>
              <a:t> краткосрочный</a:t>
            </a:r>
            <a:endParaRPr lang="ru-RU" sz="2800" dirty="0">
              <a:solidFill>
                <a:schemeClr val="tx1"/>
              </a:solidFill>
              <a:latin typeface="+mj-lt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b="1" dirty="0">
                <a:solidFill>
                  <a:schemeClr val="tx1"/>
                </a:solidFill>
                <a:latin typeface="+mj-lt"/>
                <a:cs typeface="Times New Roman"/>
              </a:rPr>
              <a:t>Направление проекта:</a:t>
            </a:r>
            <a:r>
              <a:rPr lang="ru-RU" sz="28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+mj-lt"/>
                <a:cs typeface="Times New Roman"/>
              </a:rPr>
              <a:t>познавательное</a:t>
            </a:r>
            <a:endParaRPr lang="ru-RU" sz="2800" dirty="0">
              <a:solidFill>
                <a:schemeClr val="tx1"/>
              </a:solidFill>
              <a:latin typeface="+mj-lt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b="1" dirty="0">
                <a:solidFill>
                  <a:schemeClr val="tx1"/>
                </a:solidFill>
                <a:latin typeface="+mj-lt"/>
                <a:ea typeface="Times New Roman"/>
                <a:cs typeface="Times New Roman"/>
              </a:rPr>
              <a:t>Этапы проекта:</a:t>
            </a:r>
            <a:endParaRPr lang="ru-RU" sz="2800" dirty="0">
              <a:solidFill>
                <a:schemeClr val="tx1"/>
              </a:solidFill>
              <a:latin typeface="+mj-lt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</a:rPr>
              <a:t>▪  Подготовительный</a:t>
            </a:r>
            <a:endParaRPr lang="ru-RU" sz="2800" dirty="0">
              <a:solidFill>
                <a:schemeClr val="tx1"/>
              </a:solidFill>
              <a:latin typeface="+mj-lt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</a:rPr>
              <a:t>▪  Основной-практический</a:t>
            </a:r>
            <a:endParaRPr lang="ru-RU" sz="2800" dirty="0">
              <a:solidFill>
                <a:schemeClr val="tx1"/>
              </a:solidFill>
              <a:latin typeface="+mj-lt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</a:rPr>
              <a:t>▪  Заключительный</a:t>
            </a:r>
            <a:endParaRPr lang="ru-RU" sz="2800" dirty="0">
              <a:solidFill>
                <a:schemeClr val="tx1"/>
              </a:solidFill>
              <a:latin typeface="+mj-lt"/>
              <a:ea typeface="Calibri"/>
              <a:cs typeface="Times New Roman"/>
            </a:endParaRPr>
          </a:p>
          <a:p>
            <a:endParaRPr lang="ru-RU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23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17463"/>
            <a:ext cx="916305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315" y="44018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Актуальность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1287463"/>
            <a:ext cx="6400800" cy="1752600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Чрезвычайно важно не упустить момент для воспитания  добрых чувств к окружающим людям и формированию положительного отношения к труду, что является главной целью образовательной области: труд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65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17463"/>
            <a:ext cx="916305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315" y="4401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</a:rPr>
              <a:t>Цель</a:t>
            </a:r>
            <a:r>
              <a:rPr lang="ru-RU" sz="3600" b="1" dirty="0">
                <a:solidFill>
                  <a:schemeClr val="accent4">
                    <a:lumMod val="50000"/>
                  </a:schemeClr>
                </a:solidFill>
              </a:rPr>
              <a:t>:</a:t>
            </a:r>
            <a:r>
              <a:rPr lang="ru-RU" sz="3600" dirty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3600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</a:rPr>
              <a:t>дать детям представление </a:t>
            </a:r>
            <a:br>
              <a:rPr lang="ru-RU" sz="36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</a:rPr>
              <a:t>о профессии повара</a:t>
            </a:r>
            <a:endParaRPr lang="ru-RU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276872"/>
            <a:ext cx="6400800" cy="1752600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Задачи: </a:t>
            </a:r>
            <a:endParaRPr lang="ru-RU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l">
              <a:spcAft>
                <a:spcPts val="750"/>
              </a:spcAft>
            </a:pPr>
            <a:r>
              <a:rPr lang="ru-RU" sz="2000" dirty="0" smtClean="0">
                <a:solidFill>
                  <a:srgbClr val="000000"/>
                </a:solidFill>
                <a:latin typeface="Arial"/>
                <a:ea typeface="Times New Roman"/>
              </a:rPr>
              <a:t>- Вызвать </a:t>
            </a:r>
            <a:r>
              <a:rPr lang="ru-RU" sz="2000" dirty="0">
                <a:solidFill>
                  <a:srgbClr val="000000"/>
                </a:solidFill>
                <a:latin typeface="Arial"/>
                <a:ea typeface="Times New Roman"/>
              </a:rPr>
              <a:t>интерес к профессии повар;</a:t>
            </a:r>
            <a:endParaRPr lang="ru-RU" sz="2000" dirty="0">
              <a:latin typeface="Times New Roman"/>
              <a:ea typeface="Times New Roman"/>
            </a:endParaRPr>
          </a:p>
          <a:p>
            <a:pPr algn="l">
              <a:spcAft>
                <a:spcPts val="750"/>
              </a:spcAft>
            </a:pPr>
            <a:r>
              <a:rPr lang="ru-RU" sz="2000" dirty="0" smtClean="0">
                <a:solidFill>
                  <a:srgbClr val="000000"/>
                </a:solidFill>
                <a:latin typeface="Arial"/>
                <a:ea typeface="Calibri"/>
              </a:rPr>
              <a:t> - Познакомить </a:t>
            </a:r>
            <a:r>
              <a:rPr lang="ru-RU" sz="2000" dirty="0">
                <a:solidFill>
                  <a:srgbClr val="000000"/>
                </a:solidFill>
                <a:latin typeface="Arial"/>
                <a:ea typeface="Calibri"/>
              </a:rPr>
              <a:t>детей с трудом повара;</a:t>
            </a:r>
            <a:br>
              <a:rPr lang="ru-RU" sz="2000" dirty="0">
                <a:solidFill>
                  <a:srgbClr val="000000"/>
                </a:solidFill>
                <a:latin typeface="Arial"/>
                <a:ea typeface="Calibri"/>
              </a:rPr>
            </a:br>
            <a:r>
              <a:rPr lang="ru-RU" sz="2000" dirty="0" smtClean="0">
                <a:solidFill>
                  <a:srgbClr val="000000"/>
                </a:solidFill>
                <a:latin typeface="Arial"/>
                <a:ea typeface="Calibri"/>
              </a:rPr>
              <a:t>- Способствовать </a:t>
            </a:r>
            <a:r>
              <a:rPr lang="ru-RU" sz="2000" dirty="0">
                <a:solidFill>
                  <a:srgbClr val="000000"/>
                </a:solidFill>
                <a:latin typeface="Arial"/>
                <a:ea typeface="Calibri"/>
              </a:rPr>
              <a:t>умению детей составлять рассказ и презентовать перед детьми свои знания о профессиях повара.</a:t>
            </a:r>
            <a:br>
              <a:rPr lang="ru-RU" sz="2000" dirty="0">
                <a:solidFill>
                  <a:srgbClr val="000000"/>
                </a:solidFill>
                <a:latin typeface="Arial"/>
                <a:ea typeface="Calibri"/>
              </a:rPr>
            </a:br>
            <a:r>
              <a:rPr lang="ru-RU" sz="2000" dirty="0" smtClean="0">
                <a:solidFill>
                  <a:srgbClr val="000000"/>
                </a:solidFill>
                <a:latin typeface="Arial"/>
                <a:ea typeface="Calibri"/>
              </a:rPr>
              <a:t>- </a:t>
            </a:r>
            <a:r>
              <a:rPr lang="ru-RU" sz="2000" dirty="0" smtClean="0">
                <a:solidFill>
                  <a:srgbClr val="000000"/>
                </a:solidFill>
                <a:latin typeface="Arial"/>
                <a:ea typeface="Times New Roman"/>
              </a:rPr>
              <a:t>Воспитывать </a:t>
            </a:r>
            <a:r>
              <a:rPr lang="ru-RU" sz="2000" dirty="0">
                <a:solidFill>
                  <a:srgbClr val="000000"/>
                </a:solidFill>
                <a:latin typeface="Arial"/>
                <a:ea typeface="Times New Roman"/>
              </a:rPr>
              <a:t>уважительное отношение к людям труда.</a:t>
            </a:r>
            <a:endParaRPr lang="ru-RU" sz="2000" dirty="0">
              <a:latin typeface="Times New Roman"/>
              <a:ea typeface="Times New Roman"/>
            </a:endParaRPr>
          </a:p>
          <a:p>
            <a:endParaRPr lang="ru-RU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41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69642"/>
            <a:ext cx="9156700" cy="7027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2553493"/>
            <a:ext cx="6400800" cy="1752600"/>
          </a:xfrm>
        </p:spPr>
        <p:txBody>
          <a:bodyPr>
            <a:noAutofit/>
          </a:bodyPr>
          <a:lstStyle/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31356" y="0"/>
            <a:ext cx="42569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/>
              <a:t>I </a:t>
            </a:r>
            <a:r>
              <a:rPr lang="ru-RU" sz="4000" dirty="0"/>
              <a:t>этап: </a:t>
            </a:r>
            <a:endParaRPr lang="ru-RU" sz="4000" dirty="0" smtClean="0"/>
          </a:p>
          <a:p>
            <a:r>
              <a:rPr lang="ru-RU" sz="4000" dirty="0" smtClean="0"/>
              <a:t>подготовительный</a:t>
            </a:r>
            <a:endParaRPr lang="ru-RU" sz="4000" dirty="0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5" y="3284984"/>
            <a:ext cx="4120516" cy="3088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408" y="1901164"/>
            <a:ext cx="4840833" cy="362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4383087" cy="317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97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481013"/>
            <a:ext cx="9156700" cy="782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3297382" cy="4269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44930" y="692696"/>
            <a:ext cx="2555776" cy="19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111396" y="0"/>
            <a:ext cx="6336704" cy="147002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«Дайте повару продукты, и тогда, будет вкусная еда»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67" y="3284984"/>
            <a:ext cx="4073525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37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0" y="-758405"/>
            <a:ext cx="9156700" cy="763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07" y="260648"/>
            <a:ext cx="7206336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72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3448"/>
            <a:ext cx="9156700" cy="782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675581"/>
            <a:ext cx="1364005" cy="231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32239" y="4570877"/>
            <a:ext cx="1826159" cy="2522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E:\Намзын Е.Д. фото повар\LsQpe38FXIk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307358"/>
            <a:ext cx="2880320" cy="372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E:\Намзын Е.Д. фото повар\5gMFLfp0DzU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84917"/>
            <a:ext cx="2311537" cy="3444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E:\Намзын Е.Д. фото повар\ACHGntCiE5I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23" y="1203142"/>
            <a:ext cx="2594132" cy="344442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151514" y="-261633"/>
            <a:ext cx="685367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ea typeface="+mj-ea"/>
                <a:cs typeface="+mj-cs"/>
              </a:rPr>
              <a:t>II </a:t>
            </a:r>
            <a:r>
              <a:rPr lang="ru-RU" sz="4400" dirty="0">
                <a:solidFill>
                  <a:prstClr val="black"/>
                </a:solidFill>
                <a:ea typeface="+mj-ea"/>
                <a:cs typeface="+mj-cs"/>
              </a:rPr>
              <a:t>этап: </a:t>
            </a:r>
            <a:r>
              <a:rPr lang="ru-RU" sz="4400" dirty="0" smtClean="0">
                <a:solidFill>
                  <a:prstClr val="black"/>
                </a:solidFill>
                <a:ea typeface="+mj-ea"/>
                <a:cs typeface="+mj-cs"/>
              </a:rPr>
              <a:t>основной</a:t>
            </a:r>
          </a:p>
          <a:p>
            <a:r>
              <a:rPr lang="ru-RU" sz="4400" dirty="0" smtClean="0">
                <a:solidFill>
                  <a:prstClr val="black"/>
                </a:solidFill>
                <a:ea typeface="+mj-ea"/>
                <a:cs typeface="+mj-cs"/>
              </a:rPr>
              <a:t>Беседа о профессии повара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809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59" y="-387425"/>
            <a:ext cx="9156700" cy="724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396" y="0"/>
            <a:ext cx="6336704" cy="1470025"/>
          </a:xfrm>
        </p:spPr>
        <p:txBody>
          <a:bodyPr/>
          <a:lstStyle/>
          <a:p>
            <a:r>
              <a:rPr lang="ru-RU" dirty="0" smtClean="0"/>
              <a:t>Знакомство с продуктами питания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71805"/>
            <a:ext cx="1728192" cy="2665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917" y="404664"/>
            <a:ext cx="2564141" cy="205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E:\Намзын Е.Д. фото повар\LuYUDxTCYGg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041" y="1568461"/>
            <a:ext cx="3326899" cy="4968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037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458</TotalTime>
  <Words>121</Words>
  <Application>Microsoft Office PowerPoint</Application>
  <PresentationFormat>Экран (4:3)</PresentationFormat>
  <Paragraphs>32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   Муниципальное бюджетное дошкольное образовательное учреждение  детский сад № 5 «Родничок» комбинированного вида с. Сарыг-Сеп  Проект «Знакомство с профессией повара»</vt:lpstr>
      <vt:lpstr>  </vt:lpstr>
      <vt:lpstr>Актуальность</vt:lpstr>
      <vt:lpstr>  Цель: дать детям представление  о профессии повара</vt:lpstr>
      <vt:lpstr>Презентация PowerPoint</vt:lpstr>
      <vt:lpstr>«Дайте повару продукты, и тогда, будет вкусная еда»</vt:lpstr>
      <vt:lpstr>Презентация PowerPoint</vt:lpstr>
      <vt:lpstr>Презентация PowerPoint</vt:lpstr>
      <vt:lpstr>Знакомство с продуктами питания</vt:lpstr>
      <vt:lpstr>Юные поварята</vt:lpstr>
      <vt:lpstr>Знакомство с продуктами питания и  квалификацией посуды</vt:lpstr>
      <vt:lpstr>III этап: заключительный Экскурсия на кухню ДОУ</vt:lpstr>
      <vt:lpstr>Сервировка стола  «Готовим праздник для куклы»</vt:lpstr>
      <vt:lpstr>Спасибо  за 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«Поворята»</dc:title>
  <dc:creator>Валентина</dc:creator>
  <cp:lastModifiedBy>1037237</cp:lastModifiedBy>
  <cp:revision>36</cp:revision>
  <cp:lastPrinted>2019-04-10T06:02:41Z</cp:lastPrinted>
  <dcterms:created xsi:type="dcterms:W3CDTF">2019-04-09T08:29:00Z</dcterms:created>
  <dcterms:modified xsi:type="dcterms:W3CDTF">2023-03-16T07:11:43Z</dcterms:modified>
</cp:coreProperties>
</file>