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60" r:id="rId4"/>
    <p:sldId id="323" r:id="rId5"/>
    <p:sldId id="327" r:id="rId6"/>
    <p:sldId id="273" r:id="rId7"/>
    <p:sldId id="283" r:id="rId8"/>
    <p:sldId id="285" r:id="rId9"/>
    <p:sldId id="295" r:id="rId10"/>
    <p:sldId id="296" r:id="rId11"/>
    <p:sldId id="325" r:id="rId12"/>
    <p:sldId id="297" r:id="rId13"/>
    <p:sldId id="302" r:id="rId14"/>
    <p:sldId id="317" r:id="rId15"/>
    <p:sldId id="292" r:id="rId16"/>
    <p:sldId id="313" r:id="rId17"/>
    <p:sldId id="304" r:id="rId18"/>
    <p:sldId id="326" r:id="rId19"/>
    <p:sldId id="328" r:id="rId20"/>
    <p:sldId id="31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DD933-152D-4DD7-B668-A29FA67874B8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F5751-3CEB-40F3-A177-D6C7A63B7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356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988840"/>
            <a:ext cx="6172200" cy="21103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Проект «</a:t>
            </a:r>
            <a:r>
              <a:rPr lang="ru-RU" dirty="0" smtClean="0"/>
              <a:t>Мир </a:t>
            </a:r>
            <a:r>
              <a:rPr lang="ru-RU" dirty="0" err="1" smtClean="0"/>
              <a:t>сенсорики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Вторая младшая</a:t>
            </a:r>
            <a:r>
              <a:rPr lang="ru-RU" sz="2200" b="1" dirty="0" smtClean="0"/>
              <a:t> группа №1</a:t>
            </a:r>
            <a:br>
              <a:rPr lang="ru-RU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221088"/>
            <a:ext cx="6172200" cy="137160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Тип проекта:</a:t>
            </a:r>
            <a:r>
              <a:rPr lang="ru-RU" sz="2400" dirty="0" smtClean="0"/>
              <a:t> познавательно – игровой</a:t>
            </a:r>
          </a:p>
          <a:p>
            <a:r>
              <a:rPr lang="ru-RU" sz="2400" dirty="0" smtClean="0"/>
              <a:t>Длительность- краткосрочный </a:t>
            </a:r>
          </a:p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63688" y="1124744"/>
            <a:ext cx="9432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Детский сад № 5 «Родничок» с.Сарыг-Сеп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59832" y="5815717"/>
            <a:ext cx="9216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Милёхина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Дидактиеские</a:t>
            </a:r>
            <a:r>
              <a:rPr lang="ru-RU" sz="2400" dirty="0" smtClean="0"/>
              <a:t> игры. </a:t>
            </a:r>
            <a:br>
              <a:rPr lang="ru-RU" sz="2400" dirty="0" smtClean="0"/>
            </a:br>
            <a:r>
              <a:rPr lang="ru-RU" sz="2400" dirty="0" smtClean="0"/>
              <a:t>«Собери карандаши в стаканы»  </a:t>
            </a:r>
            <a:endParaRPr lang="ru-RU" sz="2400" dirty="0"/>
          </a:p>
        </p:txBody>
      </p:sp>
      <p:pic>
        <p:nvPicPr>
          <p:cNvPr id="7170" name="Picture 2" descr="C:\Users\Админ\Desktop\Проект 2023\IMG_20230313_1629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655219" cy="4873625"/>
          </a:xfrm>
          <a:prstGeom prst="rect">
            <a:avLst/>
          </a:prstGeom>
          <a:noFill/>
        </p:spPr>
      </p:pic>
      <p:pic>
        <p:nvPicPr>
          <p:cNvPr id="7171" name="Picture 3" descr="C:\Users\Админ\Desktop\Проект 2023\IMG_20230313_163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61840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Дидактиеские</a:t>
            </a:r>
            <a:r>
              <a:rPr lang="ru-RU" sz="2400" dirty="0" smtClean="0"/>
              <a:t> игры.  </a:t>
            </a:r>
            <a:br>
              <a:rPr lang="ru-RU" sz="2400" dirty="0" smtClean="0"/>
            </a:br>
            <a:r>
              <a:rPr lang="ru-RU" sz="2400" dirty="0" smtClean="0"/>
              <a:t> «Собери детали конструктора»</a:t>
            </a:r>
            <a:endParaRPr lang="ru-RU" sz="2400" dirty="0"/>
          </a:p>
        </p:txBody>
      </p:sp>
      <p:pic>
        <p:nvPicPr>
          <p:cNvPr id="8194" name="Picture 2" descr="C:\Users\Админ\Desktop\IMG_20230313_1611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655219" cy="4873625"/>
          </a:xfrm>
          <a:prstGeom prst="rect">
            <a:avLst/>
          </a:prstGeom>
          <a:noFill/>
        </p:spPr>
      </p:pic>
      <p:pic>
        <p:nvPicPr>
          <p:cNvPr id="8195" name="Picture 3" descr="C:\Users\Админ\Desktop\Проект 2023\IMG_20230313_16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3548930" cy="4731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опытов. Окраска воды.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Админ\Desktop\Проект 2023\IMG_20230126_1544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55219" cy="4873625"/>
          </a:xfrm>
          <a:prstGeom prst="rect">
            <a:avLst/>
          </a:prstGeom>
          <a:noFill/>
        </p:spPr>
      </p:pic>
      <p:pic>
        <p:nvPicPr>
          <p:cNvPr id="9219" name="Picture 3" descr="C:\Users\Админ\Desktop\Проект 2023\IMG_20230126_154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834" y="1443197"/>
            <a:ext cx="3703598" cy="4938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и рассматривание книг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Админ\Desktop\Проект 2023\IMG_20230313_1638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655219" cy="4873625"/>
          </a:xfrm>
          <a:prstGeom prst="rect">
            <a:avLst/>
          </a:prstGeom>
          <a:noFill/>
        </p:spPr>
      </p:pic>
      <p:pic>
        <p:nvPicPr>
          <p:cNvPr id="10243" name="Picture 3" descr="C:\Users\Админ\Desktop\Проект 2023\IMG_20230313_163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04" y="1244756"/>
            <a:ext cx="3636404" cy="484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Подвижные игры: «Найди свой домик»,</a:t>
            </a:r>
            <a:br>
              <a:rPr lang="ru-RU" dirty="0" smtClean="0"/>
            </a:br>
            <a:r>
              <a:rPr lang="ru-RU" dirty="0" smtClean="0"/>
              <a:t>«Смотай клубочек»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Админ\Desktop\Проект 2023\IMG_20230313_1616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655219" cy="4873625"/>
          </a:xfrm>
          <a:prstGeom prst="rect">
            <a:avLst/>
          </a:prstGeom>
          <a:noFill/>
        </p:spPr>
      </p:pic>
      <p:pic>
        <p:nvPicPr>
          <p:cNvPr id="11268" name="Picture 4" descr="C:\Users\Админ\Desktop\IMG_20230315_154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72402"/>
            <a:ext cx="3600400" cy="4800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</a:t>
            </a:r>
            <a:r>
              <a:rPr lang="ru-RU" dirty="0" err="1" smtClean="0"/>
              <a:t>пазлы</a:t>
            </a:r>
            <a:r>
              <a:rPr lang="ru-RU" dirty="0" smtClean="0"/>
              <a:t> «Сказки»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Админ\Desktop\Новая папка\DCIM\107NIKON\DSCN05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Пазлы</a:t>
            </a:r>
            <a:r>
              <a:rPr lang="ru-RU" dirty="0" smtClean="0"/>
              <a:t> «Сказки»</a:t>
            </a:r>
            <a:endParaRPr lang="ru-RU" dirty="0"/>
          </a:p>
        </p:txBody>
      </p:sp>
      <p:pic>
        <p:nvPicPr>
          <p:cNvPr id="5122" name="Picture 2" descr="C:\Users\Админ\Desktop\Новая папка\DCIM\107NIKON\DSCN059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  <p:pic>
        <p:nvPicPr>
          <p:cNvPr id="4" name="Picture 2" descr="C:\Users\Админ\Desktop\Новая папка\DCIM\107NIKON\DSCN0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«Репка 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Админ\Desktop\Новая папка\DCIM\107NIKON\DSCN05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 этап  Выставка работ по ИЗО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2" descr="C:\Users\Админ\Desktop\IMG_20230315_1300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55219" cy="4873625"/>
          </a:xfrm>
          <a:prstGeom prst="rect">
            <a:avLst/>
          </a:prstGeom>
          <a:noFill/>
        </p:spPr>
      </p:pic>
      <p:pic>
        <p:nvPicPr>
          <p:cNvPr id="14339" name="Picture 3" descr="C:\Users\Админ\Desktop\Проект 2023\IMG_20230306_115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Оформление уголка по сенсорному развитию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дмин\Desktop\IMG_20230315_1713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4536504" cy="5568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Актуальность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003232" cy="4497363"/>
          </a:xfrm>
        </p:spPr>
        <p:txBody>
          <a:bodyPr>
            <a:normAutofit/>
          </a:bodyPr>
          <a:lstStyle/>
          <a:p>
            <a:r>
              <a:rPr lang="ru-RU" dirty="0" smtClean="0"/>
              <a:t> Сенсорное развитие ребёнка – это развитие его восприятия его формирования представлений о свойствах предметов: их форме, цвете, и величине. Сенсорное воспитание, направленное на формирование полноценного восприятия окружающей действительности, служит основой познания мира, первой ступенью которого является чувственный опыт.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СПАСИБО  </a:t>
            </a:r>
            <a:r>
              <a:rPr lang="ru-RU" dirty="0" smtClean="0"/>
              <a:t>ЗА ВНИМАНИЕ 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Админ\Desktop\IMG_20230314_1603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Определить уровень сенсорного развития детей младшего дошкольного возраста.</a:t>
            </a:r>
          </a:p>
          <a:p>
            <a:r>
              <a:rPr lang="ru-RU" dirty="0" smtClean="0"/>
              <a:t> 2.Воспитывать любознательность, стремление к познанию, самостоятельность. </a:t>
            </a:r>
          </a:p>
          <a:p>
            <a:r>
              <a:rPr lang="ru-RU" dirty="0" smtClean="0"/>
              <a:t>.Подобрать и систематизировать материал по развитию сенсорных способностей у детей 3 - 4 лет средствами дидактических игр в соответствии с возрастными и индивидуальными возможностями.</a:t>
            </a:r>
          </a:p>
          <a:p>
            <a:r>
              <a:rPr lang="ru-RU" dirty="0" smtClean="0"/>
              <a:t> 4. Формировать сенсорные представления детей 3 - 4 лет о внешних свойствах предметов: их форме, цвете, величине.</a:t>
            </a:r>
          </a:p>
          <a:p>
            <a:r>
              <a:rPr lang="ru-RU" dirty="0" smtClean="0"/>
              <a:t> 5. Изготовить игры и пособия на развитие сенсорных навыков. </a:t>
            </a:r>
          </a:p>
          <a:p>
            <a:r>
              <a:rPr lang="ru-RU" dirty="0" smtClean="0"/>
              <a:t>6. Взаимодействовать с родителями в процессе формирования у детей сенсорных способностей.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Цель</a:t>
            </a:r>
            <a:r>
              <a:rPr lang="ru-RU" sz="2200" dirty="0" smtClean="0"/>
              <a:t>: Развитие сенсорных способностей у детей  3 - 4 лет средствами дидактической игры. Обогащение развивающей среды.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96336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Подготовительный этап  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Подбор </a:t>
            </a:r>
            <a:r>
              <a:rPr lang="ru-RU" sz="2200" dirty="0" smtClean="0"/>
              <a:t>литературы для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дмин\Desktop\Проект 2023\IMG_20230313_1456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 smtClean="0"/>
              <a:t>Консультации для родителей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5" name="Picture 3" descr="C:\Users\Админ\Desktop\IMG_20230315_1248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390" y="1600200"/>
            <a:ext cx="3655219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596336" cy="1296144"/>
          </a:xfrm>
        </p:spPr>
        <p:txBody>
          <a:bodyPr>
            <a:normAutofit/>
          </a:bodyPr>
          <a:lstStyle/>
          <a:p>
            <a:pPr lvl="0"/>
            <a:r>
              <a:rPr lang="ru-RU" sz="2700" dirty="0" smtClean="0"/>
              <a:t>Обогащение </a:t>
            </a:r>
            <a:r>
              <a:rPr lang="ru-RU" sz="2700" dirty="0" smtClean="0"/>
              <a:t>развивающей среды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" name="Picture 2" descr="C:\Users\Админ\Desktop\IMG_20230315_0801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655219" cy="4873625"/>
          </a:xfrm>
          <a:prstGeom prst="rect">
            <a:avLst/>
          </a:prstGeom>
          <a:noFill/>
        </p:spPr>
      </p:pic>
      <p:pic>
        <p:nvPicPr>
          <p:cNvPr id="1027" name="Picture 3" descr="C:\Users\Админ\Desktop\IMG_20230315_075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Основной этап. Мероприятия с детьми.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Админ\Desktop\Проект 2023\IMG_20230127_1107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Художественно-эстетическое развитие</a:t>
            </a:r>
            <a:br>
              <a:rPr lang="ru-RU" sz="2000" dirty="0" smtClean="0"/>
            </a:br>
            <a:r>
              <a:rPr lang="ru-RU" sz="2000" dirty="0" smtClean="0"/>
              <a:t>Рисование: «Лучики для солнышка»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Админ\Desktop\Проект 2023\IMG_20230313_1552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655219" cy="4873625"/>
          </a:xfrm>
          <a:prstGeom prst="rect">
            <a:avLst/>
          </a:prstGeom>
          <a:noFill/>
        </p:spPr>
      </p:pic>
      <p:pic>
        <p:nvPicPr>
          <p:cNvPr id="4100" name="Picture 4" descr="C:\Users\Админ\Desktop\Проект 2023\IMG_20230313_154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32789"/>
            <a:ext cx="3672408" cy="489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Познавательное развитие. Сложи модель  солнца и ёлочки из геометрических  фигур.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C:\Users\Админ\Desktop\Проект 2023\IMG_20230124_1555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655219" cy="4873625"/>
          </a:xfrm>
          <a:prstGeom prst="rect">
            <a:avLst/>
          </a:prstGeom>
          <a:noFill/>
        </p:spPr>
      </p:pic>
      <p:pic>
        <p:nvPicPr>
          <p:cNvPr id="6147" name="Picture 3" descr="C:\Users\Админ\Desktop\Проект 2023\IMG_20230124_155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05406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631</TotalTime>
  <Words>173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 Проект «Мир сенсорики»  Вторая младшая группа №1  </vt:lpstr>
      <vt:lpstr>Актуальность проекта: </vt:lpstr>
      <vt:lpstr>Цель: Развитие сенсорных способностей у детей  3 - 4 лет средствами дидактической игры. Обогащение развивающей среды. </vt:lpstr>
      <vt:lpstr>      Подготовительный этап    Подбор литературы для детей </vt:lpstr>
      <vt:lpstr>  Консультации для родителей  </vt:lpstr>
      <vt:lpstr>Обогащение развивающей среды </vt:lpstr>
      <vt:lpstr>Основной этап. Мероприятия с детьми. </vt:lpstr>
      <vt:lpstr>Художественно-эстетическое развитие Рисование: «Лучики для солнышка»  </vt:lpstr>
      <vt:lpstr>Познавательное развитие. Сложи модель  солнца и ёлочки из геометрических  фигур. </vt:lpstr>
      <vt:lpstr>Дидактиеские игры.  «Собери карандаши в стаканы»  </vt:lpstr>
      <vt:lpstr>Дидактиеские игры.    «Собери детали конструктора»</vt:lpstr>
      <vt:lpstr>Проведение опытов. Окраска воды. </vt:lpstr>
      <vt:lpstr>Чтение и рассматривание книг </vt:lpstr>
      <vt:lpstr>Подвижные игры: «Найди свой домик», «Смотай клубочек» </vt:lpstr>
      <vt:lpstr>Собираем пазлы «Сказки» </vt:lpstr>
      <vt:lpstr>Пазлы «Сказки»</vt:lpstr>
      <vt:lpstr>«Репка » </vt:lpstr>
      <vt:lpstr>3 этап  Выставка работ по ИЗО  </vt:lpstr>
      <vt:lpstr>Оформление уголка по сенсорному развитию </vt:lpstr>
      <vt:lpstr>      СПАСИБО 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«Читайте детям книги» Средняя группа </dc:title>
  <dc:creator>Админ</dc:creator>
  <cp:lastModifiedBy>Windows User</cp:lastModifiedBy>
  <cp:revision>69</cp:revision>
  <dcterms:created xsi:type="dcterms:W3CDTF">2018-04-20T08:13:02Z</dcterms:created>
  <dcterms:modified xsi:type="dcterms:W3CDTF">2023-03-15T10:43:35Z</dcterms:modified>
</cp:coreProperties>
</file>