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256" r:id="rId2"/>
    <p:sldId id="285" r:id="rId3"/>
    <p:sldId id="258" r:id="rId4"/>
    <p:sldId id="298" r:id="rId5"/>
    <p:sldId id="312" r:id="rId6"/>
    <p:sldId id="301" r:id="rId7"/>
    <p:sldId id="309" r:id="rId8"/>
    <p:sldId id="303" r:id="rId9"/>
    <p:sldId id="304" r:id="rId10"/>
    <p:sldId id="310" r:id="rId11"/>
    <p:sldId id="266" r:id="rId12"/>
    <p:sldId id="272" r:id="rId13"/>
    <p:sldId id="271" r:id="rId14"/>
    <p:sldId id="275" r:id="rId15"/>
    <p:sldId id="305" r:id="rId16"/>
    <p:sldId id="30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F4DA-6EDC-4499-9F3C-38D3B30D14C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A060-6ACA-4371-A7D7-1570FA21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2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A060-6ACA-4371-A7D7-1570FA2148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5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6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7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7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7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665C2-9BA2-420E-B656-735D8D8FDB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644352"/>
            <a:ext cx="10813143" cy="4483829"/>
          </a:xfr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313899" y="368488"/>
            <a:ext cx="10768086" cy="655093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8571" y="888657"/>
            <a:ext cx="923108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детский сад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 муниципального образования Каа-хемский район Республика Тыва.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5599" y="3009104"/>
            <a:ext cx="8534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Проект в подготовительной к школе группе</a:t>
            </a:r>
          </a:p>
          <a:p>
            <a:r>
              <a:rPr lang="ru-RU" sz="3600" b="1" dirty="0" smtClean="0"/>
              <a:t>           «</a:t>
            </a:r>
            <a:r>
              <a:rPr lang="ru-RU" sz="3600" b="1" dirty="0"/>
              <a:t>Мои любимые </a:t>
            </a:r>
            <a:r>
              <a:rPr lang="ru-RU" sz="3600" b="1" dirty="0" smtClean="0"/>
              <a:t>книги»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1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2" y="174171"/>
            <a:ext cx="11830206" cy="64298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0525">
            <a:off x="736267" y="696422"/>
            <a:ext cx="3157182" cy="2560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26" y="3799135"/>
            <a:ext cx="6876788" cy="26245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315">
            <a:off x="9092237" y="569893"/>
            <a:ext cx="2719614" cy="20826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967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420914"/>
            <a:ext cx="10406743" cy="5892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1857828"/>
            <a:ext cx="8229599" cy="44558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382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522515"/>
            <a:ext cx="11045372" cy="5892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593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20914"/>
            <a:ext cx="11306629" cy="586377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4785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482943" cy="725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2540000"/>
            <a:ext cx="5101770" cy="3545853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8" y="2540000"/>
            <a:ext cx="4426857" cy="35458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1209837"/>
            <a:ext cx="4702628" cy="28950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414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413928"/>
            <a:ext cx="11335658" cy="59109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3454401"/>
            <a:ext cx="5805715" cy="23920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269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6" y="290286"/>
            <a:ext cx="11277600" cy="61830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9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344"/>
            <a:ext cx="12359564" cy="69233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4" y="214899"/>
            <a:ext cx="7445829" cy="626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329" y="929148"/>
            <a:ext cx="9350477" cy="667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проводит мало времени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взрослых 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вечно занятые родители в наше время частенько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пускают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детей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самотек 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компьютером, или со своими игрушками), редко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и сказки из уст мамы с папой, а уж планомерные развивающие занятия по освоению речи ; вообще редкость. Вот и получается, что речь детей бедная, отмечается недостаточный словарный запас. Исходя из выше сказанного, мной был разработан проект, на тему: "Развитие речи детей старшего дошкольного возраста через ознакомление с художественной литературой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14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9"/>
            <a:ext cx="11974286" cy="66938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0089" y="1994650"/>
            <a:ext cx="9114505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детей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через ознакомление с художественной литературой.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7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2061371" cy="65894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716" y="2025990"/>
            <a:ext cx="9601196" cy="331893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Сформировать интерес к художественной литературе.</a:t>
            </a:r>
          </a:p>
          <a:p>
            <a:pPr lvl="0"/>
            <a:r>
              <a:rPr lang="ru-RU" dirty="0"/>
              <a:t>Расширять и активизировать словарный запас детей.</a:t>
            </a:r>
          </a:p>
          <a:p>
            <a:pPr lvl="0"/>
            <a:r>
              <a:rPr lang="ru-RU" dirty="0"/>
              <a:t>Знакомить с основными жанровыми особенностями сказок, рассказов, стихотворений.</a:t>
            </a:r>
          </a:p>
          <a:p>
            <a:pPr lvl="0"/>
            <a:r>
              <a:rPr lang="ru-RU" dirty="0"/>
              <a:t>Совершенствовать художественно-речевые исполнительские навыки детей при чтении стихотворений, в драматизациях.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творческие способности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7503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2061371" cy="65894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93" y="2223963"/>
            <a:ext cx="9705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3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2" y="1088570"/>
            <a:ext cx="10769372" cy="50219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973" y="406399"/>
            <a:ext cx="8679542" cy="682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24653"/>
            <a:ext cx="120178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743" y="740386"/>
            <a:ext cx="6473371" cy="565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Подготовка к показу сказок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79" y="2710437"/>
            <a:ext cx="5175212" cy="3619787"/>
          </a:xfr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474">
            <a:off x="7505724" y="1522227"/>
            <a:ext cx="2501999" cy="20446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0844">
            <a:off x="2216249" y="1386232"/>
            <a:ext cx="2162045" cy="19725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316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232229"/>
            <a:ext cx="11451772" cy="63354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1" y="3062514"/>
            <a:ext cx="1741714" cy="31495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5" y="3773713"/>
            <a:ext cx="3145971" cy="24093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2641599"/>
            <a:ext cx="2300514" cy="38027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063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8" y="391885"/>
            <a:ext cx="11413391" cy="62304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695">
            <a:off x="5337558" y="718208"/>
            <a:ext cx="2163651" cy="3181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8" y="3403088"/>
            <a:ext cx="4093028" cy="32192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714">
            <a:off x="8191421" y="761794"/>
            <a:ext cx="2485248" cy="32126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6185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5712</TotalTime>
  <Words>189</Words>
  <Application>Microsoft Office PowerPoint</Application>
  <PresentationFormat>Произвольный</PresentationFormat>
  <Paragraphs>21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 </vt:lpstr>
      <vt:lpstr>Актуальность</vt:lpstr>
      <vt:lpstr>Цель</vt:lpstr>
      <vt:lpstr>Задачи</vt:lpstr>
      <vt:lpstr>Презентация PowerPoint</vt:lpstr>
      <vt:lpstr>Подготовительный этап</vt:lpstr>
      <vt:lpstr>Подготовка к показу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Заключительный этап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172115</dc:creator>
  <cp:lastModifiedBy>1037237</cp:lastModifiedBy>
  <cp:revision>63</cp:revision>
  <dcterms:created xsi:type="dcterms:W3CDTF">2021-12-06T15:10:32Z</dcterms:created>
  <dcterms:modified xsi:type="dcterms:W3CDTF">2023-03-13T03:16:55Z</dcterms:modified>
</cp:coreProperties>
</file>