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61" r:id="rId4"/>
    <p:sldId id="263" r:id="rId5"/>
    <p:sldId id="264" r:id="rId6"/>
    <p:sldId id="257" r:id="rId7"/>
    <p:sldId id="265" r:id="rId8"/>
    <p:sldId id="266" r:id="rId9"/>
    <p:sldId id="267" r:id="rId10"/>
    <p:sldId id="268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47FCE-6F1C-4D20-B3D2-C6B7E8F4E899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17ED2-9F58-464E-B6BE-052DB551B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5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Работы детей на Республиканский конкурс «  К дню рождения</a:t>
            </a:r>
            <a:r>
              <a:rPr lang="ru-RU" baseline="0" dirty="0" smtClean="0"/>
              <a:t> </a:t>
            </a:r>
            <a:r>
              <a:rPr lang="ru-RU" dirty="0" smtClean="0"/>
              <a:t>К </a:t>
            </a:r>
            <a:r>
              <a:rPr lang="ru-RU" dirty="0" err="1" smtClean="0"/>
              <a:t>Д.Ушинского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</a:t>
            </a:r>
            <a:r>
              <a:rPr lang="ru-RU" dirty="0" err="1" smtClean="0"/>
              <a:t>внимане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17ED2-9F58-464E-B6BE-052DB551B9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7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7.emf"/><Relationship Id="rId4" Type="http://schemas.openxmlformats.org/officeDocument/2006/relationships/image" Target="../media/image1.jpeg"/><Relationship Id="rId9" Type="http://schemas.openxmlformats.org/officeDocument/2006/relationships/package" Target="../embeddings/_________Microsoft_Word1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1844824"/>
            <a:ext cx="489654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Segoe Print" pitchFamily="2" charset="0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ea typeface="Calibri"/>
                <a:cs typeface="Times New Roman"/>
              </a:rPr>
              <a:t>Отчёт по проекту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ea typeface="Calibri"/>
                <a:cs typeface="Times New Roman"/>
              </a:rPr>
              <a:t>«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ea typeface="Calibri"/>
                <a:cs typeface="Times New Roman"/>
              </a:rPr>
              <a:t>По страницам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ea typeface="Calibri"/>
                <a:cs typeface="Times New Roman"/>
              </a:rPr>
              <a:t>рассказов» К.Д.Ушинского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бюджетное дошкольное образовательное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учреждение детский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сад 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 5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«Родничок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комбинированного вида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Сарыг-Сеп  Каа-Хемского района </a:t>
            </a: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Республики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Тыва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293096"/>
            <a:ext cx="4032448" cy="223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Подготовила </a:t>
            </a:r>
          </a:p>
          <a:p>
            <a:pPr lvl="0" algn="r">
              <a:lnSpc>
                <a:spcPct val="115000"/>
              </a:lnSpc>
            </a:pP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учитель-логопед</a:t>
            </a:r>
          </a:p>
          <a:p>
            <a:pPr lvl="0" algn="r">
              <a:lnSpc>
                <a:spcPct val="115000"/>
              </a:lnSpc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Агеева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Е.А</a:t>
            </a:r>
          </a:p>
          <a:p>
            <a:pPr lvl="0" algn="ctr">
              <a:lnSpc>
                <a:spcPct val="115000"/>
              </a:lnSpc>
            </a:pP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2023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7" y="908720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2 этап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основной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237402"/>
            <a:ext cx="4968552" cy="6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</a:t>
            </a:r>
          </a:p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Петушок с семьёй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» 2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мл.гр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№ 1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фото по Ушинскому\IMG_81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1" t="12373" r="18796"/>
          <a:stretch/>
        </p:blipFill>
        <p:spPr bwMode="auto">
          <a:xfrm>
            <a:off x="4821639" y="1854190"/>
            <a:ext cx="2957104" cy="2346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Админ\Desktop\фото по Ушинскому\IMG_813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8871"/>
          <a:stretch/>
        </p:blipFill>
        <p:spPr bwMode="auto">
          <a:xfrm>
            <a:off x="6156176" y="3861048"/>
            <a:ext cx="2289498" cy="200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Админ\Desktop\фото по Ушинскому\IMG_814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90257"/>
            <a:ext cx="2311465" cy="201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61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161606"/>
            <a:ext cx="5400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 Уточки » 2 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мл.гр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№ 2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Админ\Desktop\Проект КД.Ушинский\10.02.23\IMG_82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2088232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Админ\Desktop\Проект КД.Ушинский\10.02.23\IMG_828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1983802" cy="176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Админ\Desktop\Проект КД.Ушинский\10.02.23\IMG_83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97" y="3434294"/>
            <a:ext cx="2097405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Админ\Desktop\Проект КД.Ушинский\10.02.23\IMG_829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04" y="3434294"/>
            <a:ext cx="210641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55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015413"/>
            <a:ext cx="4896545" cy="6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 Лиса Патрикеевна»</a:t>
            </a:r>
          </a:p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средняя группа № 1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Проект КД.Ушинский\17.02.23. фото Ушинский\IMG_83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700808"/>
            <a:ext cx="2088231" cy="169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Админ\Desktop\Проект КД.Ушинский\17.02.23. фото Ушинский\IMG_83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700808"/>
            <a:ext cx="1950610" cy="169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esktop\Проект КД.Ушинский\17.02.23. фото Ушинский\IMG_83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5" y="3736263"/>
            <a:ext cx="2016224" cy="1817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Users\Админ\Desktop\Проект КД.Ушинский\17.02.23. фото Ушинский\IMG_83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b="9233"/>
          <a:stretch/>
        </p:blipFill>
        <p:spPr bwMode="auto">
          <a:xfrm>
            <a:off x="5868144" y="3623118"/>
            <a:ext cx="2201659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01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015413"/>
            <a:ext cx="6084168" cy="6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 Два козлика»</a:t>
            </a:r>
          </a:p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средняя группа № 2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I:\02.02.23 фото\IMG_82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9870" r="40650" b="13989"/>
          <a:stretch/>
        </p:blipFill>
        <p:spPr bwMode="auto">
          <a:xfrm>
            <a:off x="6168185" y="1636096"/>
            <a:ext cx="2160239" cy="2039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I:\02.02.23 фото\IMG_82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28179"/>
          <a:stretch/>
        </p:blipFill>
        <p:spPr bwMode="auto">
          <a:xfrm>
            <a:off x="3635896" y="2924944"/>
            <a:ext cx="2376264" cy="2683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269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015413"/>
            <a:ext cx="4896545" cy="6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Четыре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желания»</a:t>
            </a:r>
          </a:p>
          <a:p>
            <a:pPr algn="ctr">
              <a:spcAft>
                <a:spcPts val="1000"/>
              </a:spcAft>
            </a:pP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таршая  группа №1,№ 2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I:\02.02.23 фото\IMG_82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 t="37947" r="21035"/>
          <a:stretch/>
        </p:blipFill>
        <p:spPr bwMode="auto">
          <a:xfrm>
            <a:off x="3826768" y="1666806"/>
            <a:ext cx="2185717" cy="2067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I:\02.02.23 фото\IMG_82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20454" r="31874"/>
          <a:stretch/>
        </p:blipFill>
        <p:spPr bwMode="auto">
          <a:xfrm>
            <a:off x="6156176" y="1636097"/>
            <a:ext cx="2088231" cy="2097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Users\Админ\Desktop\Проект КД.Ушинский\17.02.23. фото Ушинский\IMG_84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2024623" cy="188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 descr="C:\Users\Админ\Desktop\Проект КД.Ушинский\17.02.23. фото Ушинский\IMG_84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14805" r="20738" b="21039"/>
          <a:stretch/>
        </p:blipFill>
        <p:spPr bwMode="auto">
          <a:xfrm>
            <a:off x="5796135" y="3933056"/>
            <a:ext cx="2159183" cy="177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60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261634"/>
            <a:ext cx="47525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Чтения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Как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аукнется, так и откликнется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»  подготовительная к школе  группа №1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фото по Ушинскому\IMG_81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37754"/>
            <a:ext cx="2144815" cy="192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esktop\фото по Ушинскому\IMG_817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43107" r="12617"/>
          <a:stretch/>
        </p:blipFill>
        <p:spPr bwMode="auto">
          <a:xfrm>
            <a:off x="3995936" y="3933056"/>
            <a:ext cx="2504945" cy="186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дмин\Desktop\фото по Ушинскому\IMG_816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073" r="-497"/>
          <a:stretch/>
        </p:blipFill>
        <p:spPr bwMode="auto">
          <a:xfrm>
            <a:off x="3896905" y="1900556"/>
            <a:ext cx="2376264" cy="18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62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980728"/>
            <a:ext cx="48245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Просмотр презентации,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Слепая лошадь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»  подготовительная к школе  группа №2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Админ\Desktop\10.03.23Проект Ушинский\55JQiJZcIz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7885"/>
          <a:stretch/>
        </p:blipFill>
        <p:spPr bwMode="auto">
          <a:xfrm>
            <a:off x="5626674" y="1470737"/>
            <a:ext cx="2435938" cy="176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Админ\Desktop\10.03.23Проект Ушинский\k4lyhh63qtI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0" t="29246" r="19464" b="33632"/>
          <a:stretch/>
        </p:blipFill>
        <p:spPr bwMode="auto">
          <a:xfrm>
            <a:off x="3491880" y="3382923"/>
            <a:ext cx="2016224" cy="211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Админ\Desktop\10.03.23Проект Ушинский\2fijTusI2Ho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/>
          <a:stretch/>
        </p:blipFill>
        <p:spPr bwMode="auto">
          <a:xfrm>
            <a:off x="5626674" y="3501009"/>
            <a:ext cx="2435938" cy="1995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69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980728"/>
            <a:ext cx="49685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Чтение произведения 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К.Д.Ушинского « Спор животных»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старшая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санаторная группа с туберкулёзной интоксикацией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Проект КД.Ушинский\17.02.23. фото Ушинский\IMG_835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21477"/>
          <a:stretch/>
        </p:blipFill>
        <p:spPr bwMode="auto">
          <a:xfrm>
            <a:off x="4750177" y="1502197"/>
            <a:ext cx="2241153" cy="1661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esktop\Проект КД.Ушинский\17.02.23. фото Ушинский\IMG_83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49079"/>
            <a:ext cx="1958340" cy="1749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Админ\Desktop\Проект КД.Ушинский\17.02.23. фото Ушинский\IMG_837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08" y="3861048"/>
            <a:ext cx="1995805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58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34472" y="908720"/>
            <a:ext cx="4925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</a:rPr>
              <a:t>3 этап </a:t>
            </a:r>
            <a:r>
              <a:rPr lang="ru-RU" b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</a:rPr>
              <a:t>заключительный</a:t>
            </a:r>
            <a:endParaRPr lang="ru-RU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0" name="Рисунок 9" descr="C:\Users\Админ\Desktop\10.03.23Проект Ушинский\MIVcHOgmxM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5416" r="19036" b="7084"/>
          <a:stretch/>
        </p:blipFill>
        <p:spPr bwMode="auto">
          <a:xfrm>
            <a:off x="3625346" y="3820098"/>
            <a:ext cx="2242346" cy="1854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Админ\Desktop\10.03.23Проект Ушинский\Z1me0PbZnqo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24184" b="31495"/>
          <a:stretch/>
        </p:blipFill>
        <p:spPr bwMode="auto">
          <a:xfrm>
            <a:off x="3923927" y="1422068"/>
            <a:ext cx="2242345" cy="2006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Админ\Desktop\Проект КД.Ушинский\10.02.23\IMG_83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" r="3794" b="6493"/>
          <a:stretch/>
        </p:blipFill>
        <p:spPr bwMode="auto">
          <a:xfrm>
            <a:off x="6354448" y="1278052"/>
            <a:ext cx="1961968" cy="2150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Админ\Desktop\10.03.23Проект Ушинский\B7GtRpP-WP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7692" r="1949" b="18836"/>
          <a:stretch/>
        </p:blipFill>
        <p:spPr bwMode="auto">
          <a:xfrm>
            <a:off x="6166272" y="3627702"/>
            <a:ext cx="1862111" cy="185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1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7" y="-30507"/>
            <a:ext cx="9364987" cy="68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40466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рисунки родителей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Админ\Desktop\10.03.23Проект Ушинский\16759526325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r="7326" b="22415"/>
          <a:stretch/>
        </p:blipFill>
        <p:spPr bwMode="auto">
          <a:xfrm rot="16200000">
            <a:off x="6849888" y="863080"/>
            <a:ext cx="170892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Админ\Desktop\10.03.23Проект Ушинский\167595263251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8482" r="3366" b="23239"/>
          <a:stretch/>
        </p:blipFill>
        <p:spPr bwMode="auto">
          <a:xfrm>
            <a:off x="3779912" y="1134563"/>
            <a:ext cx="1540894" cy="1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Админ\Desktop\10.03.23Проект Ушинский\167595263245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4886" r="1782" b="23880"/>
          <a:stretch/>
        </p:blipFill>
        <p:spPr bwMode="auto">
          <a:xfrm rot="5400000">
            <a:off x="3453876" y="4444490"/>
            <a:ext cx="155470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Админ\Desktop\10.03.23Проект Ушинский\0hZZBWsqwd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1" r="17788" b="17753"/>
          <a:stretch/>
        </p:blipFill>
        <p:spPr bwMode="auto">
          <a:xfrm>
            <a:off x="6300192" y="3429000"/>
            <a:ext cx="1947825" cy="1608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Админ\Desktop\10.03.23Проект Ушинский\167595263246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18207" r="9504" b="30192"/>
          <a:stretch/>
        </p:blipFill>
        <p:spPr bwMode="auto">
          <a:xfrm>
            <a:off x="5460140" y="1396118"/>
            <a:ext cx="1297305" cy="179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 descr="C:\Users\Админ\Desktop\Проект КД.Ушинский\17.02.23. фото Ушинский\IMG_840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51407" r="27723" b="3577"/>
          <a:stretch/>
        </p:blipFill>
        <p:spPr bwMode="auto">
          <a:xfrm>
            <a:off x="4202013" y="2843483"/>
            <a:ext cx="1858630" cy="171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5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908720"/>
            <a:ext cx="468052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</a:t>
            </a:r>
          </a:p>
          <a:p>
            <a:pPr>
              <a:spcAft>
                <a:spcPts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Цель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проекта: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Развивать интерес к творчеству К.Д. Ушинского;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Формировать связную речь и совершенствовать лексико-грамматический строй речи детей.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проекта: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Познакомить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 с биографией и творчеством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писателя;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интерес к чтению художественной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литературы;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Учить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 принимать на себя роль животного, в инсценировании прочитанных и полюбившихся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рассказов;</a:t>
            </a: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indent="-228600">
              <a:spcAft>
                <a:spcPts val="0"/>
              </a:spcAft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Совершенствовать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умения детей играть коллективно, дружно.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Этапы проекта: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Составление перспективного плана;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Подбор литературы по теме проекта;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Проведение занятий, выставки рисунков;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Подведение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итогов</a:t>
            </a:r>
          </a:p>
          <a:p>
            <a:pPr lvl="0">
              <a:lnSpc>
                <a:spcPct val="115000"/>
              </a:lnSpc>
            </a:pPr>
            <a:r>
              <a:rPr lang="ru-RU" sz="12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Длительность </a:t>
            </a:r>
            <a:r>
              <a:rPr lang="ru-RU" sz="1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проекта: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краткосрочный, 2 недели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Реализация </a:t>
            </a:r>
            <a:r>
              <a:rPr lang="ru-RU" sz="1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проекта: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дети дошкольного возраста МБДОУ.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Формы работы:</a:t>
            </a:r>
            <a:r>
              <a:rPr lang="ru-RU" sz="12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200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чтение художественной литературы;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беседы;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пересказ произведения;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инсценирование произведений;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продуктивная деятельность.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539750">
              <a:spcAft>
                <a:spcPts val="0"/>
              </a:spcAft>
            </a:pP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293096"/>
            <a:ext cx="4032448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332656"/>
            <a:ext cx="463040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 По следам пословиц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»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пословицы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и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поговорки 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о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животных (оформление альбомов) </a:t>
            </a:r>
            <a:endParaRPr lang="ru-RU" sz="1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 descr="C:\Users\Админ\Desktop\10.03.23Проект Ушинский\16759526325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24428" r="5347" b="22782"/>
          <a:stretch/>
        </p:blipFill>
        <p:spPr bwMode="auto">
          <a:xfrm>
            <a:off x="5547833" y="1133436"/>
            <a:ext cx="1440160" cy="166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\Desktop\10.03.23Проект Ушинский\167595263248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7" r="4566" b="20150"/>
          <a:stretch/>
        </p:blipFill>
        <p:spPr bwMode="auto">
          <a:xfrm>
            <a:off x="7164288" y="1117958"/>
            <a:ext cx="1246028" cy="1523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C:\Users\Админ\Desktop\Проект КД.Ушинский\17.02.23. фото Ушинский\IMG_840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9970" r="29969" b="52172"/>
          <a:stretch/>
        </p:blipFill>
        <p:spPr bwMode="auto">
          <a:xfrm>
            <a:off x="3491880" y="4062236"/>
            <a:ext cx="1766499" cy="1554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Админ\Desktop\Проект КД.Ушинский\17.02.23. фото Ушинский\IMG_841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17521" r="11675" b="10470"/>
          <a:stretch/>
        </p:blipFill>
        <p:spPr bwMode="auto">
          <a:xfrm>
            <a:off x="6155465" y="3142439"/>
            <a:ext cx="2017646" cy="174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Админ\Desktop\Проект КД.Ушинский\17.02.23. фото Ушинский\IMG_841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9658" r="20491" b="14958"/>
          <a:stretch/>
        </p:blipFill>
        <p:spPr bwMode="auto">
          <a:xfrm>
            <a:off x="3466526" y="1912409"/>
            <a:ext cx="1988955" cy="1691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2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DCIM\164___03\IMG_846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t="13676" r="2377" b="4487"/>
          <a:stretch/>
        </p:blipFill>
        <p:spPr bwMode="auto">
          <a:xfrm>
            <a:off x="5940152" y="1844824"/>
            <a:ext cx="2479550" cy="2112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DCIM\164___03\IMG_847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11539" r="5904" b="1923"/>
          <a:stretch/>
        </p:blipFill>
        <p:spPr bwMode="auto">
          <a:xfrm>
            <a:off x="3491880" y="3645024"/>
            <a:ext cx="2304256" cy="1928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764704"/>
            <a:ext cx="4608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200" dirty="0" smtClean="0">
              <a:solidFill>
                <a:prstClr val="black"/>
              </a:solidFill>
            </a:endParaRPr>
          </a:p>
          <a:p>
            <a:pPr lvl="0"/>
            <a:endParaRPr lang="ru-RU" sz="1200" dirty="0">
              <a:solidFill>
                <a:prstClr val="black"/>
              </a:solidFill>
            </a:endParaRPr>
          </a:p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на Республиканский конкурс </a:t>
            </a: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дню рождения К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Д.Ушинского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482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556793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solidFill>
                  <a:prstClr val="black"/>
                </a:solidFill>
                <a:latin typeface="Comic Sans MS" pitchFamily="66" charset="0"/>
                <a:ea typeface="Adobe Myungjo Std M" pitchFamily="18" charset="-128"/>
              </a:rPr>
              <a:t>Спасибо </a:t>
            </a:r>
            <a:endParaRPr lang="ru-RU" sz="5400" dirty="0" smtClean="0">
              <a:solidFill>
                <a:prstClr val="black"/>
              </a:solidFill>
              <a:latin typeface="Comic Sans MS" pitchFamily="66" charset="0"/>
              <a:ea typeface="Adobe Myungjo Std M" pitchFamily="18" charset="-128"/>
            </a:endParaRPr>
          </a:p>
          <a:p>
            <a:pPr lvl="0" algn="ctr"/>
            <a:r>
              <a:rPr lang="ru-RU" sz="5400" dirty="0" smtClean="0">
                <a:solidFill>
                  <a:prstClr val="black"/>
                </a:solidFill>
                <a:latin typeface="Comic Sans MS" pitchFamily="66" charset="0"/>
                <a:ea typeface="Adobe Myungjo Std M" pitchFamily="18" charset="-128"/>
              </a:rPr>
              <a:t>за внимание!</a:t>
            </a:r>
            <a:endParaRPr lang="ru-RU" sz="5400" dirty="0">
              <a:solidFill>
                <a:prstClr val="black"/>
              </a:solidFill>
              <a:latin typeface="Comic Sans MS" pitchFamily="66" charset="0"/>
              <a:ea typeface="Adobe Myungjo Std M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2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908720"/>
            <a:ext cx="4320480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293096"/>
            <a:ext cx="4032448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332656"/>
            <a:ext cx="4176464" cy="400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Предполагаемый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результат: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улучшит связную речь детей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разовьет творческие способности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повторение в игровых ситуациях знаний, полученных в процессе реализации проекта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сформирует реалистические представления о природе.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Ожидаемые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результаты: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Реализация проекта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позволила  детям расширить интерес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творчеству К. Д. Ушинского; 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Разнообразная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детская деятельность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помогла 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детям обогатить творческое воображение.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908720"/>
            <a:ext cx="4320480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293096"/>
            <a:ext cx="4032448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332656"/>
            <a:ext cx="4176464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1" name="Picture 3" descr="C:\Users\Админ\Desktop\17.02.23. фото Ушинский\IMG_84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4506" r="1493"/>
          <a:stretch/>
        </p:blipFill>
        <p:spPr bwMode="auto">
          <a:xfrm>
            <a:off x="4038208" y="1700807"/>
            <a:ext cx="3990175" cy="331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120430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Литература по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теме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проекта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908720"/>
            <a:ext cx="4320480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8864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293096"/>
            <a:ext cx="4032448" cy="1455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r">
              <a:lnSpc>
                <a:spcPct val="115000"/>
              </a:lnSpc>
            </a:pPr>
            <a:endParaRPr lang="ru-RU" sz="1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332656"/>
            <a:ext cx="4176464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20430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Раскраски по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теме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проекта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Админ\Desktop\Проект КД.Ушинский\raskraska_utka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1727579"/>
            <a:ext cx="1951133" cy="151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Проект КД.Ушинский\phot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58" y="1534755"/>
            <a:ext cx="1756007" cy="190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\Desktop\Проект КД.Ушинский\raskraska-lisa-dlya-detey-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1872208" cy="1603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дмин\Desktop\Проект КД.Ушинский\100-raskrasok-raskraski-vremena-goda23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43" y="3608594"/>
            <a:ext cx="2110017" cy="1692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571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59" y="1196753"/>
            <a:ext cx="396044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Маски  к сказки  « Два  козлика»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\Desktop\Проект КД.Ушинский\myshoprumyshopru40129_218511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1" y="1892960"/>
            <a:ext cx="1619250" cy="124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Админ\Desktop\Проект КД.Ушинский\maska-koz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23" y="1822019"/>
            <a:ext cx="1906940" cy="1380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Админ\Desktop\Проект КД.Ушинский\16207_hrsehea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60742"/>
            <a:ext cx="1470257" cy="1600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075611" y="3202167"/>
            <a:ext cx="35786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Маска к рассказу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Слепая лошадь»</a:t>
            </a: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37391"/>
              </p:ext>
            </p:extLst>
          </p:nvPr>
        </p:nvGraphicFramePr>
        <p:xfrm>
          <a:off x="5864929" y="3623823"/>
          <a:ext cx="1515439" cy="181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Документ" r:id="rId9" imgW="6594544" imgH="9791968" progId="Word.Document.12">
                  <p:embed/>
                </p:oleObj>
              </mc:Choice>
              <mc:Fallback>
                <p:oleObj name="Документ" r:id="rId9" imgW="6594544" imgH="97919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4929" y="3623823"/>
                        <a:ext cx="1515439" cy="181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91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59" y="1196753"/>
            <a:ext cx="396044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Маски к  сказки  « Спор животных»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Админ\Desktop\Проект КД.Ушинский\16207_hrsehe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1" y="1723982"/>
            <a:ext cx="1470257" cy="1600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esktop\Проект КД.Ушинский\34e5a7498c12e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89" y="1725749"/>
            <a:ext cx="1670557" cy="167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esktop\Проект КД.Ушинский\95187741_8764176104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17" y="3454729"/>
            <a:ext cx="2199933" cy="184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" y="0"/>
            <a:ext cx="9144000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59" y="1196753"/>
            <a:ext cx="396044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Настольные игры « Домашние животные»</a:t>
            </a:r>
            <a:endParaRPr lang="ru-RU" sz="13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\Desktop\Проект КД.Ушинский\fr7uLp5-ZD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272183" cy="2227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Админ\Desktop\Проект КД.Ушинский\ELssex4wuW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33384"/>
            <a:ext cx="2171177" cy="2111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Админ\Desktop\Проект КД.Ушинский\animal-moms-and-babies-jigsaw-puzzle-8-pieces.47729-1.f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2095042" cy="176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569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Проект КД.Ушинский\1616405751_42-p-literaturnii-fon-dlya-prezentatsii-4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18"/>
            <a:ext cx="9251504" cy="6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59" y="908720"/>
            <a:ext cx="4176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2 этап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основной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237402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Викторина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педагогами «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Творчество К.Д.Ушинского»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дмин\Desktop\фото по Ушинскому\IMG_80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94" y="1514401"/>
            <a:ext cx="2573030" cy="217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Админ\Desktop\фото по Ушинскому\IMG_80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95232"/>
            <a:ext cx="2586116" cy="196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10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396</Words>
  <Application>Microsoft Office PowerPoint</Application>
  <PresentationFormat>Экран (4:3)</PresentationFormat>
  <Paragraphs>152</Paragraphs>
  <Slides>22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Windows User</cp:lastModifiedBy>
  <cp:revision>33</cp:revision>
  <dcterms:created xsi:type="dcterms:W3CDTF">2023-03-09T13:47:46Z</dcterms:created>
  <dcterms:modified xsi:type="dcterms:W3CDTF">2023-03-13T05:09:33Z</dcterms:modified>
</cp:coreProperties>
</file>