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648" r:id="rId1"/>
  </p:sldMasterIdLst>
  <p:notesMasterIdLst>
    <p:notesMasterId r:id="rId2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type="screen4x3" cy="6858000" cx="9144000"/>
  <p:notesSz cx="6858000" cy="9144000"/>
  <p:defaultTextStyle>
    <a:defPPr>
      <a:defRPr lang="en-US"/>
    </a:defPPr>
    <a:lvl1pPr algn="l" defTabSz="914400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tableStyles" Target="tableStyles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76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type="title">
  <p:cSld name="Титульный слайд"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/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t" bIns="45720" compatLnSpc="1" lIns="91440" rIns="91440" tIns="45720" vert="horz" wrap="square"/>
          <a:p>
            <a:endParaRPr kumimoji="0" lang="en-US"/>
          </a:p>
        </p:txBody>
      </p:sp>
      <p:sp>
        <p:nvSpPr>
          <p:cNvPr id="1048601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048602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algn="l" indent="0" marL="0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algn="ctr" indent="0" marL="457200">
              <a:buNone/>
            </a:lvl2pPr>
            <a:lvl3pPr algn="ctr" indent="0" marL="914400">
              <a:buNone/>
            </a:lvl3pPr>
            <a:lvl4pPr algn="ctr" indent="0" marL="1371600">
              <a:buNone/>
            </a:lvl4pPr>
            <a:lvl5pPr algn="ctr" indent="0" marL="1828800">
              <a:buNone/>
            </a:lvl5pPr>
            <a:lvl6pPr algn="ctr" indent="0" marL="2286000">
              <a:buNone/>
            </a:lvl6pPr>
            <a:lvl7pPr algn="ctr" indent="0" marL="2743200">
              <a:buNone/>
            </a:lvl7pPr>
            <a:lvl8pPr algn="ctr" indent="0" marL="3200400">
              <a:buNone/>
            </a:lvl8pPr>
            <a:lvl9pPr algn="ctr" indent="0" marL="3657600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48603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EAF463A-BC7C-46EE-9F1E-7F377CCA4891}" type="datetimeFigureOut">
              <a:rPr lang="en-US" smtClean="0"/>
              <a:t>1/14/2018</a:t>
            </a:fld>
            <a:endParaRPr lang="en-US"/>
          </a:p>
        </p:txBody>
      </p:sp>
      <p:sp>
        <p:nvSpPr>
          <p:cNvPr id="1048604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0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Заголовок и вертикальный текст"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3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048654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eaLnBrk="1" hangingPunct="1" latinLnBrk="0" lvl="0"/>
            <a:r>
              <a:rPr lang="ru-RU" smtClean="0"/>
              <a:t>Образец текста</a:t>
            </a:r>
          </a:p>
          <a:p>
            <a:pPr eaLnBrk="1" hangingPunct="1" latinLnBrk="0" lvl="1"/>
            <a:r>
              <a:rPr lang="ru-RU" smtClean="0"/>
              <a:t>Второй уровень</a:t>
            </a:r>
          </a:p>
          <a:p>
            <a:pPr eaLnBrk="1" hangingPunct="1" latinLnBrk="0" lvl="2"/>
            <a:r>
              <a:rPr lang="ru-RU" smtClean="0"/>
              <a:t>Третий уровень</a:t>
            </a:r>
          </a:p>
          <a:p>
            <a:pPr eaLnBrk="1" hangingPunct="1" latinLnBrk="0" lvl="3"/>
            <a:r>
              <a:rPr lang="ru-RU" smtClean="0"/>
              <a:t>Четвертый уровень</a:t>
            </a:r>
          </a:p>
          <a:p>
            <a:pPr eaLnBrk="1" hangingPunct="1" latinLnBrk="0" lvl="4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4865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EAF463A-BC7C-46EE-9F1E-7F377CCA4891}" type="datetimeFigureOut">
              <a:rPr lang="en-US" smtClean="0"/>
              <a:t>1/14/2018</a:t>
            </a:fld>
            <a:endParaRPr lang="en-US"/>
          </a:p>
        </p:txBody>
      </p:sp>
      <p:sp>
        <p:nvSpPr>
          <p:cNvPr id="104865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5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type="vertTitleAndTx">
  <p:cSld name="Вертикальный заголовок и текст"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04864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p>
            <a:pPr eaLnBrk="1" hangingPunct="1" latinLnBrk="0" lvl="0"/>
            <a:r>
              <a:rPr lang="ru-RU" smtClean="0"/>
              <a:t>Образец текста</a:t>
            </a:r>
          </a:p>
          <a:p>
            <a:pPr eaLnBrk="1" hangingPunct="1" latinLnBrk="0" lvl="1"/>
            <a:r>
              <a:rPr lang="ru-RU" smtClean="0"/>
              <a:t>Второй уровень</a:t>
            </a:r>
          </a:p>
          <a:p>
            <a:pPr eaLnBrk="1" hangingPunct="1" latinLnBrk="0" lvl="2"/>
            <a:r>
              <a:rPr lang="ru-RU" smtClean="0"/>
              <a:t>Третий уровень</a:t>
            </a:r>
          </a:p>
          <a:p>
            <a:pPr eaLnBrk="1" hangingPunct="1" latinLnBrk="0" lvl="3"/>
            <a:r>
              <a:rPr lang="ru-RU" smtClean="0"/>
              <a:t>Четвертый уровень</a:t>
            </a:r>
          </a:p>
          <a:p>
            <a:pPr eaLnBrk="1" hangingPunct="1" latinLnBrk="0" lvl="4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4864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EAF463A-BC7C-46EE-9F1E-7F377CCA4891}" type="datetimeFigureOut">
              <a:rPr lang="en-US" smtClean="0"/>
              <a:t>1/14/2018</a:t>
            </a:fld>
            <a:endParaRPr lang="en-US"/>
          </a:p>
        </p:txBody>
      </p:sp>
      <p:sp>
        <p:nvSpPr>
          <p:cNvPr id="104864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4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Заголовок и объект">
    <p:spTree>
      <p:nvGrpSpPr>
        <p:cNvPr id="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4" name="Заголовок 2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048585" name="Содержимое 26"/>
          <p:cNvSpPr>
            <a:spLocks noGrp="1"/>
          </p:cNvSpPr>
          <p:nvPr>
            <p:ph idx="1"/>
          </p:nvPr>
        </p:nvSpPr>
        <p:spPr/>
        <p:txBody>
          <a:bodyPr/>
          <a:p>
            <a:pPr eaLnBrk="1" hangingPunct="1" latinLnBrk="0" lvl="0"/>
            <a:r>
              <a:rPr lang="ru-RU" smtClean="0"/>
              <a:t>Образец текста</a:t>
            </a:r>
          </a:p>
          <a:p>
            <a:pPr eaLnBrk="1" hangingPunct="1" latinLnBrk="0" lvl="1"/>
            <a:r>
              <a:rPr lang="ru-RU" smtClean="0"/>
              <a:t>Второй уровень</a:t>
            </a:r>
          </a:p>
          <a:p>
            <a:pPr eaLnBrk="1" hangingPunct="1" latinLnBrk="0" lvl="2"/>
            <a:r>
              <a:rPr lang="ru-RU" smtClean="0"/>
              <a:t>Третий уровень</a:t>
            </a:r>
          </a:p>
          <a:p>
            <a:pPr eaLnBrk="1" hangingPunct="1" latinLnBrk="0" lvl="3"/>
            <a:r>
              <a:rPr lang="ru-RU" smtClean="0"/>
              <a:t>Четвертый уровень</a:t>
            </a:r>
          </a:p>
          <a:p>
            <a:pPr eaLnBrk="1" hangingPunct="1" latinLnBrk="0" lvl="4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4858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EAF463A-BC7C-46EE-9F1E-7F377CCA4891}" type="datetimeFigureOut">
              <a:rPr lang="en-US" smtClean="0"/>
              <a:t>1/14/2018</a:t>
            </a:fld>
            <a:endParaRPr lang="en-US"/>
          </a:p>
        </p:txBody>
      </p:sp>
      <p:sp>
        <p:nvSpPr>
          <p:cNvPr id="1048587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p>
            <a:endParaRPr lang="en-US"/>
          </a:p>
        </p:txBody>
      </p:sp>
      <p:sp>
        <p:nvSpPr>
          <p:cNvPr id="1048588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type="secHead">
  <p:cSld name="Заголовок раздела">
    <p:bg>
      <p:bgRef idx="1003">
        <a:schemeClr val="bg2"/>
      </p:bgRef>
    </p:bg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8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/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t" bIns="45720" compatLnSpc="1" lIns="91440" rIns="91440" tIns="45720" vert="horz" wrap="square"/>
          <a:p>
            <a:endParaRPr kumimoji="0" lang="en-US"/>
          </a:p>
        </p:txBody>
      </p:sp>
      <p:sp>
        <p:nvSpPr>
          <p:cNvPr id="1048659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algn="r" indent="0" marL="0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eaLnBrk="1" hangingPunct="1" latinLnBrk="0" lvl="0"/>
            <a:r>
              <a:rPr kumimoji="0" lang="ru-RU" smtClean="0"/>
              <a:t>Образец текста</a:t>
            </a:r>
          </a:p>
        </p:txBody>
      </p:sp>
      <p:sp>
        <p:nvSpPr>
          <p:cNvPr id="1048660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EAF463A-BC7C-46EE-9F1E-7F377CCA4891}" type="datetimeFigureOut">
              <a:rPr lang="en-US" smtClean="0"/>
              <a:t>1/14/2018</a:t>
            </a:fld>
            <a:endParaRPr lang="en-US"/>
          </a:p>
        </p:txBody>
      </p:sp>
      <p:sp>
        <p:nvSpPr>
          <p:cNvPr id="104866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62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  <p:sp>
        <p:nvSpPr>
          <p:cNvPr id="1048663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anchor="t" rtlCol="0"/>
          <a:lstStyle>
            <a:lvl1pPr algn="r"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accent1="accent1" accent2="accent2" accent3="accent3" accent4="accent4" accent5="accent5" accent6="accent6" bg1="dk1" bg2="dk2" tx1="lt1" tx2="lt2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Два объекта">
    <p:spTree>
      <p:nvGrpSpPr>
        <p:cNvPr id="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048593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eaLnBrk="1" hangingPunct="1" latinLnBrk="0" lvl="0"/>
            <a:r>
              <a:rPr lang="ru-RU" smtClean="0"/>
              <a:t>Образец текста</a:t>
            </a:r>
          </a:p>
          <a:p>
            <a:pPr eaLnBrk="1" hangingPunct="1" latinLnBrk="0" lvl="1"/>
            <a:r>
              <a:rPr lang="ru-RU" smtClean="0"/>
              <a:t>Второй уровень</a:t>
            </a:r>
          </a:p>
          <a:p>
            <a:pPr eaLnBrk="1" hangingPunct="1" latinLnBrk="0" lvl="2"/>
            <a:r>
              <a:rPr lang="ru-RU" smtClean="0"/>
              <a:t>Третий уровень</a:t>
            </a:r>
          </a:p>
          <a:p>
            <a:pPr eaLnBrk="1" hangingPunct="1" latinLnBrk="0" lvl="3"/>
            <a:r>
              <a:rPr lang="ru-RU" smtClean="0"/>
              <a:t>Четвертый уровень</a:t>
            </a:r>
          </a:p>
          <a:p>
            <a:pPr eaLnBrk="1" hangingPunct="1" latinLnBrk="0" lvl="4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48594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eaLnBrk="1" hangingPunct="1" latinLnBrk="0" lvl="0"/>
            <a:r>
              <a:rPr lang="ru-RU" smtClean="0"/>
              <a:t>Образец текста</a:t>
            </a:r>
          </a:p>
          <a:p>
            <a:pPr eaLnBrk="1" hangingPunct="1" latinLnBrk="0" lvl="1"/>
            <a:r>
              <a:rPr lang="ru-RU" smtClean="0"/>
              <a:t>Второй уровень</a:t>
            </a:r>
          </a:p>
          <a:p>
            <a:pPr eaLnBrk="1" hangingPunct="1" latinLnBrk="0" lvl="2"/>
            <a:r>
              <a:rPr lang="ru-RU" smtClean="0"/>
              <a:t>Третий уровень</a:t>
            </a:r>
          </a:p>
          <a:p>
            <a:pPr eaLnBrk="1" hangingPunct="1" latinLnBrk="0" lvl="3"/>
            <a:r>
              <a:rPr lang="ru-RU" smtClean="0"/>
              <a:t>Четвертый уровень</a:t>
            </a:r>
          </a:p>
          <a:p>
            <a:pPr eaLnBrk="1" hangingPunct="1" latinLnBrk="0" lvl="4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48595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EAF463A-BC7C-46EE-9F1E-7F377CCA4891}" type="datetimeFigureOut">
              <a:rPr lang="en-US" smtClean="0"/>
              <a:t>1/14/2018</a:t>
            </a:fld>
            <a:endParaRPr lang="en-US"/>
          </a:p>
        </p:txBody>
      </p:sp>
      <p:sp>
        <p:nvSpPr>
          <p:cNvPr id="104859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59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type="twoTxTwoObj">
  <p:cSld name="Сравнение"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048619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indent="0" marL="0">
              <a:buNone/>
              <a:defRPr baseline="0" b="0" cap="all" sz="180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b="1" sz="2000"/>
            </a:lvl2pPr>
            <a:lvl3pPr>
              <a:buNone/>
              <a:defRPr b="1" sz="1800"/>
            </a:lvl3pPr>
            <a:lvl4pPr>
              <a:buNone/>
              <a:defRPr b="1" sz="1600"/>
            </a:lvl4pPr>
            <a:lvl5pPr>
              <a:buNone/>
              <a:defRPr b="1" sz="1600"/>
            </a:lvl5pPr>
          </a:lstStyle>
          <a:p>
            <a:pPr eaLnBrk="1" hangingPunct="1" latinLnBrk="0" lvl="0"/>
            <a:r>
              <a:rPr kumimoji="0" lang="ru-RU" smtClean="0"/>
              <a:t>Образец текста</a:t>
            </a:r>
          </a:p>
        </p:txBody>
      </p:sp>
      <p:sp>
        <p:nvSpPr>
          <p:cNvPr id="1048620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indent="0" marL="0">
              <a:buNone/>
              <a:defRPr baseline="0" b="0" cap="all" sz="180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b="1" sz="2000"/>
            </a:lvl2pPr>
            <a:lvl3pPr>
              <a:buNone/>
              <a:defRPr b="1" sz="1800"/>
            </a:lvl3pPr>
            <a:lvl4pPr>
              <a:buNone/>
              <a:defRPr b="1" sz="1600"/>
            </a:lvl4pPr>
            <a:lvl5pPr>
              <a:buNone/>
              <a:defRPr b="1" sz="1600"/>
            </a:lvl5pPr>
          </a:lstStyle>
          <a:p>
            <a:pPr eaLnBrk="1" hangingPunct="1" latinLnBrk="0" lvl="0"/>
            <a:r>
              <a:rPr kumimoji="0" lang="ru-RU" smtClean="0"/>
              <a:t>Образец текста</a:t>
            </a:r>
          </a:p>
        </p:txBody>
      </p:sp>
      <p:sp>
        <p:nvSpPr>
          <p:cNvPr id="1048621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eaLnBrk="1" hangingPunct="1" latinLnBrk="0" lvl="0"/>
            <a:r>
              <a:rPr lang="ru-RU" smtClean="0"/>
              <a:t>Образец текста</a:t>
            </a:r>
          </a:p>
          <a:p>
            <a:pPr eaLnBrk="1" hangingPunct="1" latinLnBrk="0" lvl="1"/>
            <a:r>
              <a:rPr lang="ru-RU" smtClean="0"/>
              <a:t>Второй уровень</a:t>
            </a:r>
          </a:p>
          <a:p>
            <a:pPr eaLnBrk="1" hangingPunct="1" latinLnBrk="0" lvl="2"/>
            <a:r>
              <a:rPr lang="ru-RU" smtClean="0"/>
              <a:t>Третий уровень</a:t>
            </a:r>
          </a:p>
          <a:p>
            <a:pPr eaLnBrk="1" hangingPunct="1" latinLnBrk="0" lvl="3"/>
            <a:r>
              <a:rPr lang="ru-RU" smtClean="0"/>
              <a:t>Четвертый уровень</a:t>
            </a:r>
          </a:p>
          <a:p>
            <a:pPr eaLnBrk="1" hangingPunct="1" latinLnBrk="0" lvl="4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48622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eaLnBrk="1" hangingPunct="1" latinLnBrk="0" lvl="0"/>
            <a:r>
              <a:rPr lang="ru-RU" smtClean="0"/>
              <a:t>Образец текста</a:t>
            </a:r>
          </a:p>
          <a:p>
            <a:pPr eaLnBrk="1" hangingPunct="1" latinLnBrk="0" lvl="1"/>
            <a:r>
              <a:rPr lang="ru-RU" smtClean="0"/>
              <a:t>Второй уровень</a:t>
            </a:r>
          </a:p>
          <a:p>
            <a:pPr eaLnBrk="1" hangingPunct="1" latinLnBrk="0" lvl="2"/>
            <a:r>
              <a:rPr lang="ru-RU" smtClean="0"/>
              <a:t>Третий уровень</a:t>
            </a:r>
          </a:p>
          <a:p>
            <a:pPr eaLnBrk="1" hangingPunct="1" latinLnBrk="0" lvl="3"/>
            <a:r>
              <a:rPr lang="ru-RU" smtClean="0"/>
              <a:t>Четвертый уровень</a:t>
            </a:r>
          </a:p>
          <a:p>
            <a:pPr eaLnBrk="1" hangingPunct="1" latinLnBrk="0" lvl="4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4862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EAF463A-BC7C-46EE-9F1E-7F377CCA4891}" type="datetimeFigureOut">
              <a:rPr lang="en-US" smtClean="0"/>
              <a:t>1/14/2018</a:t>
            </a:fld>
            <a:endParaRPr lang="en-US"/>
          </a:p>
        </p:txBody>
      </p:sp>
      <p:sp>
        <p:nvSpPr>
          <p:cNvPr id="1048624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25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  <p:sp>
        <p:nvSpPr>
          <p:cNvPr id="1048626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/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t" bIns="45720" compatLnSpc="1" lIns="91440" rIns="91440" tIns="45720" vert="horz" wrap="square"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Только заголовок"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8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048639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EAF463A-BC7C-46EE-9F1E-7F377CCA4891}" type="datetimeFigureOut">
              <a:rPr lang="en-US" smtClean="0"/>
              <a:t>1/14/2018</a:t>
            </a:fld>
            <a:endParaRPr lang="en-US"/>
          </a:p>
        </p:txBody>
      </p:sp>
      <p:sp>
        <p:nvSpPr>
          <p:cNvPr id="1048640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4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type="blank">
  <p:cSld name="Пустой слайд"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EAF463A-BC7C-46EE-9F1E-7F377CCA4891}" type="datetimeFigureOut">
              <a:rPr lang="en-US" smtClean="0"/>
              <a:t>1/14/2018</a:t>
            </a:fld>
            <a:endParaRPr lang="en-US"/>
          </a:p>
        </p:txBody>
      </p:sp>
      <p:sp>
        <p:nvSpPr>
          <p:cNvPr id="1048665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66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type="objTx">
  <p:cSld name="Объект с подписью"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7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/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t" bIns="45720" compatLnSpc="1" lIns="91440" rIns="91440" tIns="45720" vert="horz" wrap="square"/>
          <a:p>
            <a:endParaRPr kumimoji="0" lang="en-US"/>
          </a:p>
        </p:txBody>
      </p:sp>
      <p:sp>
        <p:nvSpPr>
          <p:cNvPr id="1048668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b="1" sz="20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048669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indent="0" marL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eaLnBrk="1" hangingPunct="1" latinLnBrk="0" lvl="0"/>
            <a:r>
              <a:rPr kumimoji="0" lang="ru-RU" smtClean="0"/>
              <a:t>Образец текста</a:t>
            </a:r>
          </a:p>
        </p:txBody>
      </p:sp>
      <p:sp>
        <p:nvSpPr>
          <p:cNvPr id="1048670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eaLnBrk="1" hangingPunct="1" latinLnBrk="0" lvl="0"/>
            <a:r>
              <a:rPr lang="ru-RU" smtClean="0"/>
              <a:t>Образец текста</a:t>
            </a:r>
          </a:p>
          <a:p>
            <a:pPr eaLnBrk="1" hangingPunct="1" latinLnBrk="0" lvl="1"/>
            <a:r>
              <a:rPr lang="ru-RU" smtClean="0"/>
              <a:t>Второй уровень</a:t>
            </a:r>
          </a:p>
          <a:p>
            <a:pPr eaLnBrk="1" hangingPunct="1" latinLnBrk="0" lvl="2"/>
            <a:r>
              <a:rPr lang="ru-RU" smtClean="0"/>
              <a:t>Третий уровень</a:t>
            </a:r>
          </a:p>
          <a:p>
            <a:pPr eaLnBrk="1" hangingPunct="1" latinLnBrk="0" lvl="3"/>
            <a:r>
              <a:rPr lang="ru-RU" smtClean="0"/>
              <a:t>Четвертый уровень</a:t>
            </a:r>
          </a:p>
          <a:p>
            <a:pPr eaLnBrk="1" hangingPunct="1" latinLnBrk="0" lvl="4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48671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EAF463A-BC7C-46EE-9F1E-7F377CCA4891}" type="datetimeFigureOut">
              <a:rPr lang="en-US" smtClean="0"/>
              <a:t>1/14/2018</a:t>
            </a:fld>
            <a:endParaRPr lang="en-US"/>
          </a:p>
        </p:txBody>
      </p:sp>
      <p:sp>
        <p:nvSpPr>
          <p:cNvPr id="1048672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7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type="picTx">
  <p:cSld name="Рисунок с подписью"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7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algn="bl" blurRad="1000" dir="5400000" dist="900" endA="500" endPos="10000" rotWithShape="0" stA="49000" sy="-90000"/>
          </a:effectLst>
        </p:spPr>
        <p:txBody>
          <a:bodyPr/>
          <a:lstStyle>
            <a:lvl1pPr indent="0" marL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dirty="0" kumimoji="0" lang="en-US"/>
          </a:p>
        </p:txBody>
      </p:sp>
      <p:sp>
        <p:nvSpPr>
          <p:cNvPr id="104864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EAF463A-BC7C-46EE-9F1E-7F377CCA4891}" type="datetimeFigureOut">
              <a:rPr lang="en-US" smtClean="0"/>
              <a:t>1/14/2018</a:t>
            </a:fld>
            <a:endParaRPr lang="en-US"/>
          </a:p>
        </p:txBody>
      </p:sp>
      <p:sp>
        <p:nvSpPr>
          <p:cNvPr id="104864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50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  <p:sp>
        <p:nvSpPr>
          <p:cNvPr id="1048651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b="1" sz="20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048652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indent="0" marL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eaLnBrk="1" hangingPunct="1" latinLnBrk="0" lvl="0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2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/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t" bIns="45720" compatLnSpc="1" lIns="91440" rIns="91440" tIns="45720" vert="horz" wrap="square"/>
          <a:p>
            <a:endParaRPr kumimoji="0" lang="en-US"/>
          </a:p>
        </p:txBody>
      </p:sp>
      <p:sp>
        <p:nvSpPr>
          <p:cNvPr id="1048577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/>
        </p:spPr>
        <p:txBody>
          <a:bodyPr vert="horz">
            <a:normAutofit/>
          </a:bodyPr>
          <a:p>
            <a:pPr eaLnBrk="1" hangingPunct="1" latinLnBrk="0" lvl="0"/>
            <a:r>
              <a:rPr kumimoji="0" lang="ru-RU" smtClean="0"/>
              <a:t>Образец текста</a:t>
            </a:r>
          </a:p>
          <a:p>
            <a:pPr eaLnBrk="1" hangingPunct="1" latinLnBrk="0" lvl="1"/>
            <a:r>
              <a:rPr kumimoji="0" lang="ru-RU" smtClean="0"/>
              <a:t>Второй уровень</a:t>
            </a:r>
          </a:p>
          <a:p>
            <a:pPr eaLnBrk="1" hangingPunct="1" latinLnBrk="0" lvl="2"/>
            <a:r>
              <a:rPr kumimoji="0" lang="ru-RU" smtClean="0"/>
              <a:t>Третий уровень</a:t>
            </a:r>
          </a:p>
          <a:p>
            <a:pPr eaLnBrk="1" hangingPunct="1" latinLnBrk="0" lvl="3"/>
            <a:r>
              <a:rPr kumimoji="0" lang="ru-RU" smtClean="0"/>
              <a:t>Четвертый уровень</a:t>
            </a:r>
          </a:p>
          <a:p>
            <a:pPr eaLnBrk="1" hangingPunct="1" latinLnBrk="0" lvl="4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48578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/>
        </p:spPr>
        <p:txBody>
          <a:bodyPr vert="horz"/>
          <a:lstStyle>
            <a:lvl1pPr algn="l" eaLnBrk="1" hangingPunct="1" latinLnBrk="0">
              <a:defRPr sz="1200" kumimoji="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t>1/14/2018</a:t>
            </a:fld>
            <a:endParaRPr lang="en-US"/>
          </a:p>
        </p:txBody>
      </p:sp>
      <p:sp>
        <p:nvSpPr>
          <p:cNvPr id="1048579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/>
        </p:spPr>
        <p:txBody>
          <a:bodyPr vert="horz"/>
          <a:lstStyle>
            <a:lvl1pPr algn="r" eaLnBrk="1" hangingPunct="1" latinLnBrk="0">
              <a:defRPr sz="1200" kumimoji="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48580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/>
        </p:spPr>
        <p:txBody>
          <a:bodyPr vert="horz"/>
          <a:lstStyle>
            <a:lvl1pPr algn="r" eaLnBrk="1" hangingPunct="1" latinLnBrk="0">
              <a:defRPr sz="1200" kumimoji="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  <p:sp>
        <p:nvSpPr>
          <p:cNvPr id="1048581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/>
        </p:spPr>
        <p:txBody>
          <a:bodyPr anchor="ctr" vert="horz">
            <a:normAutofit/>
          </a:bodyPr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048582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/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t" bIns="45720" compatLnSpc="1" lIns="91440" rIns="91440" tIns="45720" vert="horz" wrap="square"/>
          <a:p>
            <a:endParaRPr kumimoji="0" lang="en-US"/>
          </a:p>
        </p:txBody>
      </p:sp>
      <p:sp>
        <p:nvSpPr>
          <p:cNvPr id="1048583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/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t" bIns="45720" compatLnSpc="1" lIns="91440" rIns="91440" tIns="45720" vert="horz" wrap="square"/>
          <a:p>
            <a:endParaRPr kumimoji="0"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eaLnBrk="1" hangingPunct="1" latinLnBrk="0" rtl="0">
        <a:spcBef>
          <a:spcPct val="0"/>
        </a:spcBef>
        <a:buNone/>
        <a:defRPr baseline="0" cap="all" sz="3600" kern="1200" kumimoji="0">
          <a:solidFill>
            <a:schemeClr val="tx2"/>
          </a:solidFill>
          <a:effectLst>
            <a:reflection algn="bl" blurRad="12700" dir="5400000" endA="300" endPos="55000" rotWithShape="0" stA="48000" sy="-90000"/>
          </a:effectLst>
          <a:latin typeface="+mj-lt"/>
          <a:ea typeface="+mj-ea"/>
          <a:cs typeface="+mj-cs"/>
        </a:defRPr>
      </a:lvl1pPr>
    </p:titleStyle>
    <p:bodyStyle>
      <a:lvl1pPr algn="l" eaLnBrk="1" hangingPunct="1" indent="-342900" latinLnBrk="0" marL="342900" rtl="0">
        <a:spcBef>
          <a:spcPct val="20000"/>
        </a:spcBef>
        <a:buClr>
          <a:schemeClr val="accent1"/>
        </a:buClr>
        <a:buSzPct val="70000"/>
        <a:buFont typeface="Wingdings 2"/>
        <a:buChar char=""/>
        <a:defRPr sz="3200" kern="1200" kumimoji="0">
          <a:solidFill>
            <a:schemeClr val="tx2"/>
          </a:solidFill>
          <a:latin typeface="+mn-lt"/>
          <a:ea typeface="+mn-ea"/>
          <a:cs typeface="+mn-cs"/>
        </a:defRPr>
      </a:lvl1pPr>
      <a:lvl2pPr algn="l" eaLnBrk="1" hangingPunct="1" indent="-285750" latinLnBrk="0" marL="742950" rtl="0">
        <a:spcBef>
          <a:spcPct val="20000"/>
        </a:spcBef>
        <a:buClr>
          <a:schemeClr val="accent1"/>
        </a:buClr>
        <a:buSzPct val="70000"/>
        <a:buFont typeface="Wingdings 2"/>
        <a:buChar char=""/>
        <a:defRPr sz="2800" kern="1200" kumimoji="0">
          <a:solidFill>
            <a:schemeClr val="tx2"/>
          </a:solidFill>
          <a:latin typeface="+mn-lt"/>
          <a:ea typeface="+mn-ea"/>
          <a:cs typeface="+mn-cs"/>
        </a:defRPr>
      </a:lvl2pPr>
      <a:lvl3pPr algn="l" eaLnBrk="1" hangingPunct="1" indent="-228600" latinLnBrk="0" marL="1143000" rtl="0">
        <a:spcBef>
          <a:spcPct val="20000"/>
        </a:spcBef>
        <a:buClr>
          <a:schemeClr val="accent1"/>
        </a:buClr>
        <a:buSzPct val="70000"/>
        <a:buFont typeface="Wingdings 2"/>
        <a:buChar char=""/>
        <a:defRPr sz="2400" kern="1200" kumimoji="0">
          <a:solidFill>
            <a:schemeClr val="tx2"/>
          </a:solidFill>
          <a:latin typeface="+mn-lt"/>
          <a:ea typeface="+mn-ea"/>
          <a:cs typeface="+mn-cs"/>
        </a:defRPr>
      </a:lvl3pPr>
      <a:lvl4pPr algn="l" eaLnBrk="1" hangingPunct="1" indent="-228600" latinLnBrk="0" marL="1600200" rtl="0">
        <a:spcBef>
          <a:spcPct val="20000"/>
        </a:spcBef>
        <a:buClr>
          <a:schemeClr val="accent1"/>
        </a:buClr>
        <a:buSzPct val="70000"/>
        <a:buFont typeface="Wingdings 2"/>
        <a:buChar char=""/>
        <a:defRPr sz="2000" kern="1200" kumimoji="0">
          <a:solidFill>
            <a:schemeClr val="tx2"/>
          </a:solidFill>
          <a:latin typeface="+mn-lt"/>
          <a:ea typeface="+mn-ea"/>
          <a:cs typeface="+mn-cs"/>
        </a:defRPr>
      </a:lvl4pPr>
      <a:lvl5pPr algn="l" eaLnBrk="1" hangingPunct="1" indent="-228600" latinLnBrk="0" marL="2057400" rtl="0">
        <a:spcBef>
          <a:spcPct val="20000"/>
        </a:spcBef>
        <a:buClr>
          <a:schemeClr val="accent1"/>
        </a:buClr>
        <a:buSzPct val="60000"/>
        <a:buFont typeface="Wingdings 2"/>
        <a:buChar char=""/>
        <a:defRPr sz="1800" kern="1200" kumimoji="0">
          <a:solidFill>
            <a:schemeClr val="tx2"/>
          </a:solidFill>
          <a:latin typeface="+mn-lt"/>
          <a:ea typeface="+mn-ea"/>
          <a:cs typeface="+mn-cs"/>
        </a:defRPr>
      </a:lvl5pPr>
      <a:lvl6pPr algn="l" eaLnBrk="1" hangingPunct="1" indent="-228600" latinLnBrk="0" marL="2514600" rtl="0">
        <a:spcBef>
          <a:spcPct val="20000"/>
        </a:spcBef>
        <a:buClr>
          <a:schemeClr val="accent1"/>
        </a:buClr>
        <a:buSzPct val="60000"/>
        <a:buFont typeface="Wingdings 2"/>
        <a:buChar char=""/>
        <a:defRPr sz="1800" kern="1200" kumimoji="0">
          <a:solidFill>
            <a:schemeClr val="tx2"/>
          </a:solidFill>
          <a:latin typeface="+mn-lt"/>
          <a:ea typeface="+mn-ea"/>
          <a:cs typeface="+mn-cs"/>
        </a:defRPr>
      </a:lvl6pPr>
      <a:lvl7pPr algn="l" eaLnBrk="1" hangingPunct="1" indent="-228600" latinLnBrk="0" marL="2971800" rtl="0">
        <a:spcBef>
          <a:spcPct val="20000"/>
        </a:spcBef>
        <a:buClr>
          <a:schemeClr val="accent1"/>
        </a:buClr>
        <a:buSzPct val="60000"/>
        <a:buFont typeface="Wingdings 2"/>
        <a:buChar char=""/>
        <a:defRPr sz="1600" kern="1200" kumimoji="0">
          <a:solidFill>
            <a:schemeClr val="tx2"/>
          </a:solidFill>
          <a:latin typeface="+mn-lt"/>
          <a:ea typeface="+mn-ea"/>
          <a:cs typeface="+mn-cs"/>
        </a:defRPr>
      </a:lvl7pPr>
      <a:lvl8pPr algn="l" eaLnBrk="1" hangingPunct="1" indent="-228600" latinLnBrk="0" marL="3429000" rtl="0">
        <a:spcBef>
          <a:spcPct val="20000"/>
        </a:spcBef>
        <a:buClr>
          <a:schemeClr val="accent1"/>
        </a:buClr>
        <a:buSzPct val="60000"/>
        <a:buFont typeface="Wingdings 2"/>
        <a:buChar char=""/>
        <a:defRPr baseline="0" sz="1600" kern="1200" kumimoji="0">
          <a:solidFill>
            <a:schemeClr val="tx2"/>
          </a:solidFill>
          <a:latin typeface="+mn-lt"/>
          <a:ea typeface="+mn-ea"/>
          <a:cs typeface="+mn-cs"/>
        </a:defRPr>
      </a:lvl8pPr>
      <a:lvl9pPr algn="l" eaLnBrk="1" hangingPunct="1" indent="-228600" latinLnBrk="0" marL="3886200" rtl="0">
        <a:spcBef>
          <a:spcPct val="20000"/>
        </a:spcBef>
        <a:buClr>
          <a:schemeClr val="accent1"/>
        </a:buClr>
        <a:buSzPct val="60000"/>
        <a:buFont typeface="Wingdings 2"/>
        <a:buChar char=""/>
        <a:defRPr baseline="0" sz="1400" kern="1200" kumimoji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algn="l" eaLnBrk="1" hangingPunct="1" latinLnBrk="0" marL="0" rtl="0">
        <a:defRPr kern="1200" kumimoji="0">
          <a:solidFill>
            <a:schemeClr val="tx1"/>
          </a:solidFill>
          <a:latin typeface="+mn-lt"/>
          <a:ea typeface="+mn-ea"/>
          <a:cs typeface="+mn-cs"/>
        </a:defRPr>
      </a:lvl1pPr>
      <a:lvl2pPr algn="l" eaLnBrk="1" hangingPunct="1" latinLnBrk="0" marL="457200" rtl="0">
        <a:defRPr kern="1200" kumimoji="0">
          <a:solidFill>
            <a:schemeClr val="tx1"/>
          </a:solidFill>
          <a:latin typeface="+mn-lt"/>
          <a:ea typeface="+mn-ea"/>
          <a:cs typeface="+mn-cs"/>
        </a:defRPr>
      </a:lvl2pPr>
      <a:lvl3pPr algn="l" eaLnBrk="1" hangingPunct="1" latinLnBrk="0" marL="914400" rtl="0">
        <a:defRPr kern="1200" kumimoji="0">
          <a:solidFill>
            <a:schemeClr val="tx1"/>
          </a:solidFill>
          <a:latin typeface="+mn-lt"/>
          <a:ea typeface="+mn-ea"/>
          <a:cs typeface="+mn-cs"/>
        </a:defRPr>
      </a:lvl3pPr>
      <a:lvl4pPr algn="l" eaLnBrk="1" hangingPunct="1" latinLnBrk="0" marL="1371600" rtl="0">
        <a:defRPr kern="1200" kumimoji="0">
          <a:solidFill>
            <a:schemeClr val="tx1"/>
          </a:solidFill>
          <a:latin typeface="+mn-lt"/>
          <a:ea typeface="+mn-ea"/>
          <a:cs typeface="+mn-cs"/>
        </a:defRPr>
      </a:lvl4pPr>
      <a:lvl5pPr algn="l" eaLnBrk="1" hangingPunct="1" latinLnBrk="0" marL="1828800" rtl="0">
        <a:defRPr kern="1200" kumimoji="0">
          <a:solidFill>
            <a:schemeClr val="tx1"/>
          </a:solidFill>
          <a:latin typeface="+mn-lt"/>
          <a:ea typeface="+mn-ea"/>
          <a:cs typeface="+mn-cs"/>
        </a:defRPr>
      </a:lvl5pPr>
      <a:lvl6pPr algn="l" eaLnBrk="1" hangingPunct="1" latinLnBrk="0" marL="2286000" rtl="0">
        <a:defRPr kern="1200" kumimoji="0">
          <a:solidFill>
            <a:schemeClr val="tx1"/>
          </a:solidFill>
          <a:latin typeface="+mn-lt"/>
          <a:ea typeface="+mn-ea"/>
          <a:cs typeface="+mn-cs"/>
        </a:defRPr>
      </a:lvl6pPr>
      <a:lvl7pPr algn="l" eaLnBrk="1" hangingPunct="1" latinLnBrk="0" marL="2743200" rtl="0">
        <a:defRPr kern="1200" kumimoji="0">
          <a:solidFill>
            <a:schemeClr val="tx1"/>
          </a:solidFill>
          <a:latin typeface="+mn-lt"/>
          <a:ea typeface="+mn-ea"/>
          <a:cs typeface="+mn-cs"/>
        </a:defRPr>
      </a:lvl7pPr>
      <a:lvl8pPr algn="l" eaLnBrk="1" hangingPunct="1" latinLnBrk="0" marL="3200400" rtl="0">
        <a:defRPr kern="1200" kumimoji="0">
          <a:solidFill>
            <a:schemeClr val="tx1"/>
          </a:solidFill>
          <a:latin typeface="+mn-lt"/>
          <a:ea typeface="+mn-ea"/>
          <a:cs typeface="+mn-cs"/>
        </a:defRPr>
      </a:lvl8pPr>
      <a:lvl9pPr algn="l" eaLnBrk="1" hangingPunct="1" latinLnBrk="0" marL="3657600" rtl="0">
        <a:defRPr kern="1200" kumimoji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slideLayout" Target="../slideLayouts/slideLayout4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slideLayout" Target="../slideLayouts/slideLayout4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slideLayout" Target="../slideLayouts/slideLayout4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slideLayout" Target="../slideLayouts/slideLayout4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4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jpeg"/><Relationship Id="rId3" Type="http://schemas.openxmlformats.org/officeDocument/2006/relationships/slideLayout" Target="../slideLayouts/slideLayout4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jpeg"/><Relationship Id="rId3" Type="http://schemas.openxmlformats.org/officeDocument/2006/relationships/slideLayout" Target="../slideLayouts/slideLayout4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slideLayout" Target="../slideLayouts/slideLayout5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Заголовок 1"/>
          <p:cNvSpPr>
            <a:spLocks noGrp="1"/>
          </p:cNvSpPr>
          <p:nvPr>
            <p:ph type="ctrTitle"/>
          </p:nvPr>
        </p:nvSpPr>
        <p:spPr>
          <a:xfrm>
            <a:off x="381000" y="1447800"/>
            <a:ext cx="8229600" cy="2590800"/>
          </a:xfrm>
        </p:spPr>
        <p:txBody>
          <a:bodyPr>
            <a:normAutofit/>
          </a:bodyPr>
          <a:p>
            <a:pPr algn="ctr"/>
            <a:r>
              <a:rPr b="1" dirty="0" i="1" lang="ru-RU" smtClean="0">
                <a:solidFill>
                  <a:schemeClr val="accent5">
                    <a:lumMod val="50000"/>
                  </a:schemeClr>
                </a:solidFill>
              </a:rPr>
              <a:t>Проект  «Путешествие в сказку Колобок» во второй  группе раннего возраста.</a:t>
            </a:r>
            <a:r>
              <a:rPr dirty="0" i="1" lang="ru-RU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dirty="0" i="1" lang="ru-RU" smtClean="0">
                <a:solidFill>
                  <a:schemeClr val="accent5">
                    <a:lumMod val="50000"/>
                  </a:schemeClr>
                </a:solidFill>
              </a:rPr>
            </a:br>
            <a:endParaRPr dirty="0" i="1" lang="ru-RU"/>
          </a:p>
        </p:txBody>
      </p:sp>
      <p:sp>
        <p:nvSpPr>
          <p:cNvPr id="104860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15200" y="4648200"/>
            <a:ext cx="1676400" cy="1066800"/>
          </a:xfrm>
        </p:spPr>
        <p:txBody>
          <a:bodyPr>
            <a:normAutofit fontScale="79167" lnSpcReduction="20000"/>
          </a:bodyPr>
          <a:p>
            <a:r>
              <a:rPr dirty="0" lang="ru-RU" smtClean="0"/>
              <a:t>Разработала воспитатель: </a:t>
            </a:r>
          </a:p>
          <a:p>
            <a:r>
              <a:rPr altLang="en-US" dirty="0" lang="ru-RU" smtClean="0"/>
              <a:t>К</a:t>
            </a:r>
            <a:r>
              <a:rPr altLang="en-US" dirty="0" lang="ru-RU" smtClean="0"/>
              <a:t>у</a:t>
            </a:r>
            <a:r>
              <a:rPr altLang="en-US" dirty="0" lang="ru-RU" smtClean="0"/>
              <a:t>н</a:t>
            </a:r>
            <a:r>
              <a:rPr altLang="en-US" dirty="0" lang="ru-RU" smtClean="0"/>
              <a:t>д</a:t>
            </a:r>
            <a:r>
              <a:rPr altLang="en-US" dirty="0" lang="ru-RU" smtClean="0"/>
              <a:t>у</a:t>
            </a:r>
            <a:r>
              <a:rPr altLang="en-US" dirty="0" lang="ru-RU" smtClean="0"/>
              <a:t>у</a:t>
            </a:r>
            <a:r>
              <a:rPr altLang="en-US" dirty="0" lang="en-US" smtClean="0"/>
              <a:t> </a:t>
            </a:r>
            <a:r>
              <a:rPr altLang="en-US" dirty="0" lang="ru-RU" smtClean="0"/>
              <a:t>Б</a:t>
            </a:r>
            <a:r>
              <a:rPr altLang="en-US" dirty="0" lang="en-US" smtClean="0"/>
              <a:t>.</a:t>
            </a:r>
            <a:r>
              <a:rPr altLang="en-US" dirty="0" lang="ru-RU" smtClean="0"/>
              <a:t>Р</a:t>
            </a:r>
            <a:r>
              <a:rPr altLang="en-US" dirty="0" lang="en-US" smtClean="0"/>
              <a:t>.</a:t>
            </a:r>
            <a:endParaRPr dirty="0" lang="ru-RU"/>
          </a:p>
        </p:txBody>
      </p:sp>
      <p:sp>
        <p:nvSpPr>
          <p:cNvPr id="1048608" name=""/>
          <p:cNvSpPr txBox="1"/>
          <p:nvPr/>
        </p:nvSpPr>
        <p:spPr>
          <a:xfrm>
            <a:off x="2572000" y="3219450"/>
            <a:ext cx="4000000" cy="510540"/>
          </a:xfrm>
          <a:prstGeom prst="rect"/>
        </p:spPr>
        <p:txBody>
          <a:bodyPr rtlCol="0" wrap="square">
            <a:spAutoFit/>
          </a:bodyPr>
          <a:p>
            <a:r>
              <a:rPr sz="2800" lang="ru-RU">
                <a:solidFill>
                  <a:srgbClr val="000000"/>
                </a:solidFill>
              </a:rPr>
              <a:t/>
            </a:r>
            <a:endParaRPr sz="2800"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b="1" dirty="0" i="1" lang="ru-RU" smtClean="0"/>
              <a:t>Физическое </a:t>
            </a:r>
            <a:r>
              <a:rPr b="1" dirty="0" i="1" lang="ru-RU" smtClean="0"/>
              <a:t>развитие:</a:t>
            </a:r>
            <a:endParaRPr dirty="0" lang="ru-RU"/>
          </a:p>
        </p:txBody>
      </p:sp>
      <p:pic>
        <p:nvPicPr>
          <p:cNvPr id="2097162" name="Содержимое 5" descr="SAM_6169.JPG"/>
          <p:cNvPicPr>
            <a:picLocks noChangeAspect="1" noGrp="1"/>
          </p:cNvPicPr>
          <p:nvPr>
            <p:ph sz="half" idx="1"/>
          </p:nvPr>
        </p:nvPicPr>
        <p:blipFill>
          <a:blip xmlns:r="http://schemas.openxmlformats.org/officeDocument/2006/relationships" r:embed="rId1"/>
          <a:srcRect l="11656" r="11656"/>
          <a:stretch>
            <a:fillRect/>
          </a:stretch>
        </p:blipFill>
        <p:spPr>
          <a:xfrm>
            <a:off x="304800" y="1828800"/>
            <a:ext cx="4191000" cy="4114800"/>
          </a:xfrm>
        </p:spPr>
      </p:pic>
      <p:pic>
        <p:nvPicPr>
          <p:cNvPr id="2097163" name="Содержимое 6" descr="SAM_6181.JPG"/>
          <p:cNvPicPr>
            <a:picLocks noChangeAspect="1" noGrp="1"/>
          </p:cNvPicPr>
          <p:nvPr>
            <p:ph sz="half" idx="2"/>
          </p:nvPr>
        </p:nvPicPr>
        <p:blipFill>
          <a:blip xmlns:r="http://schemas.openxmlformats.org/officeDocument/2006/relationships" r:embed="rId2"/>
          <a:srcRect l="10261" r="10261"/>
          <a:stretch>
            <a:fillRect/>
          </a:stretch>
        </p:blipFill>
        <p:spPr>
          <a:xfrm>
            <a:off x="4648200" y="1828800"/>
            <a:ext cx="4343400" cy="4114800"/>
          </a:xfrm>
        </p:spPr>
      </p:pic>
    </p:spTree>
  </p:cSld>
  <p:clrMapOvr>
    <a:masterClrMapping/>
  </p:clrMapOvr>
  <p:transition>
    <p:wheel spokes="8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3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066800"/>
          </a:xfrm>
        </p:spPr>
        <p:txBody>
          <a:bodyPr>
            <a:normAutofit/>
          </a:bodyPr>
          <a:p>
            <a:pPr algn="ctr"/>
            <a:r>
              <a:rPr b="1" dirty="0" sz="2400" lang="ru-RU" smtClean="0">
                <a:latin typeface="Times New Roman" pitchFamily="18" charset="0"/>
                <a:cs typeface="Times New Roman" pitchFamily="18" charset="0"/>
              </a:rPr>
              <a:t>«Дорожка  Колобка»</a:t>
            </a:r>
            <a:endParaRPr b="1" dirty="0" sz="2400"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97164" name="Содержимое 3" descr="SAM_6176.JPG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rcRect t="10156" b="10156"/>
          <a:stretch>
            <a:fillRect/>
          </a:stretch>
        </p:blipFill>
        <p:spPr>
          <a:xfrm>
            <a:off x="228600" y="1219200"/>
            <a:ext cx="8763000" cy="5257799"/>
          </a:xfrm>
        </p:spPr>
      </p:pic>
    </p:spTree>
  </p:cSld>
  <p:clrMapOvr>
    <a:masterClrMapping/>
  </p:clrMapOvr>
  <p:transition>
    <p:plus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4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b="1" dirty="0" i="1" lang="ru-RU" smtClean="0"/>
              <a:t>Социальное развитие:</a:t>
            </a:r>
            <a:endParaRPr dirty="0" lang="ru-RU"/>
          </a:p>
        </p:txBody>
      </p:sp>
      <p:pic>
        <p:nvPicPr>
          <p:cNvPr id="2097165" name="Содержимое 4" descr="SAM_6155.JPG"/>
          <p:cNvPicPr>
            <a:picLocks noChangeAspect="1" noGrp="1"/>
          </p:cNvPicPr>
          <p:nvPr>
            <p:ph sz="half" idx="1"/>
          </p:nvPr>
        </p:nvPicPr>
        <p:blipFill>
          <a:blip xmlns:r="http://schemas.openxmlformats.org/officeDocument/2006/relationships" r:embed="rId1"/>
          <a:srcRect l="13025" r="13025"/>
          <a:stretch>
            <a:fillRect/>
          </a:stretch>
        </p:blipFill>
        <p:spPr>
          <a:xfrm>
            <a:off x="304800" y="1524000"/>
            <a:ext cx="4191000" cy="4267200"/>
          </a:xfrm>
        </p:spPr>
      </p:pic>
      <p:pic>
        <p:nvPicPr>
          <p:cNvPr id="2097166" name="Содержимое 5" descr="SAM_6160.JPG"/>
          <p:cNvPicPr>
            <a:picLocks noChangeAspect="1" noGrp="1"/>
          </p:cNvPicPr>
          <p:nvPr>
            <p:ph sz="half" idx="2"/>
          </p:nvPr>
        </p:nvPicPr>
        <p:blipFill>
          <a:blip xmlns:r="http://schemas.openxmlformats.org/officeDocument/2006/relationships" r:embed="rId2"/>
          <a:srcRect l="11681" r="11681"/>
          <a:stretch>
            <a:fillRect/>
          </a:stretch>
        </p:blipFill>
        <p:spPr>
          <a:xfrm>
            <a:off x="4648200" y="1524000"/>
            <a:ext cx="4343400" cy="4267200"/>
          </a:xfrm>
        </p:spPr>
      </p:pic>
    </p:spTree>
  </p:cSld>
  <p:clrMapOvr>
    <a:masterClrMapping/>
  </p:clrMapOvr>
  <p:transition>
    <p:check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b="1" dirty="0" i="1" lang="ru-RU" smtClean="0"/>
              <a:t>Познавательное развитие:</a:t>
            </a:r>
            <a:endParaRPr dirty="0" lang="ru-RU"/>
          </a:p>
        </p:txBody>
      </p:sp>
      <p:pic>
        <p:nvPicPr>
          <p:cNvPr id="2097167" name="Содержимое 4" descr="SAM_6257.JPG"/>
          <p:cNvPicPr>
            <a:picLocks noChangeAspect="1" noGrp="1"/>
          </p:cNvPicPr>
          <p:nvPr>
            <p:ph sz="half" idx="1"/>
          </p:nvPr>
        </p:nvPicPr>
        <p:blipFill>
          <a:blip xmlns:r="http://schemas.openxmlformats.org/officeDocument/2006/relationships" r:embed="rId1" cstate="print"/>
          <a:srcRect l="11656" r="11656"/>
          <a:stretch>
            <a:fillRect/>
          </a:stretch>
        </p:blipFill>
        <p:spPr>
          <a:xfrm>
            <a:off x="304800" y="1752600"/>
            <a:ext cx="4191000" cy="4114800"/>
          </a:xfrm>
        </p:spPr>
      </p:pic>
      <p:pic>
        <p:nvPicPr>
          <p:cNvPr id="2097168" name="Содержимое 5" descr="SAM_6258.JPG"/>
          <p:cNvPicPr>
            <a:picLocks noChangeAspect="1" noGrp="1"/>
          </p:cNvPicPr>
          <p:nvPr>
            <p:ph sz="half" idx="2"/>
          </p:nvPr>
        </p:nvPicPr>
        <p:blipFill>
          <a:blip xmlns:r="http://schemas.openxmlformats.org/officeDocument/2006/relationships" r:embed="rId2" cstate="print"/>
          <a:srcRect l="10984" r="10984"/>
          <a:stretch>
            <a:fillRect/>
          </a:stretch>
        </p:blipFill>
        <p:spPr>
          <a:xfrm>
            <a:off x="4648200" y="1676400"/>
            <a:ext cx="4343400" cy="4191000"/>
          </a:xfrm>
        </p:spPr>
      </p:pic>
    </p:spTree>
  </p:cSld>
  <p:clrMapOvr>
    <a:masterClrMapping/>
  </p:clrMapOvr>
  <p:transition>
    <p:pull dir="r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b="1" dirty="0" i="1" lang="ru-RU" smtClean="0"/>
              <a:t>Художественно-эстетическое развитие:</a:t>
            </a:r>
            <a:endParaRPr dirty="0" lang="ru-RU"/>
          </a:p>
        </p:txBody>
      </p:sp>
      <p:pic>
        <p:nvPicPr>
          <p:cNvPr id="2097169" name="Содержимое 4" descr="SAM_6152.JPG"/>
          <p:cNvPicPr>
            <a:picLocks noChangeAspect="1" noGrp="1"/>
          </p:cNvPicPr>
          <p:nvPr>
            <p:ph sz="half" idx="1"/>
          </p:nvPr>
        </p:nvPicPr>
        <p:blipFill>
          <a:blip xmlns:r="http://schemas.openxmlformats.org/officeDocument/2006/relationships" r:embed="rId1" cstate="print"/>
          <a:srcRect t="9135" b="9135"/>
          <a:stretch>
            <a:fillRect/>
          </a:stretch>
        </p:blipFill>
        <p:spPr>
          <a:xfrm>
            <a:off x="304800" y="1066800"/>
            <a:ext cx="3962400" cy="2438400"/>
          </a:xfrm>
        </p:spPr>
      </p:pic>
      <p:pic>
        <p:nvPicPr>
          <p:cNvPr id="2097170" name="Содержимое 5" descr="SAM_6205.JPG"/>
          <p:cNvPicPr>
            <a:picLocks noChangeAspect="1" noGrp="1"/>
          </p:cNvPicPr>
          <p:nvPr>
            <p:ph sz="half" idx="2"/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4495800" y="1066800"/>
            <a:ext cx="4343400" cy="2438400"/>
          </a:xfrm>
        </p:spPr>
      </p:pic>
      <p:pic>
        <p:nvPicPr>
          <p:cNvPr id="2097171" name="Picture 2" descr="I:\DCIM\100PHOTO\SAM_6208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/>
          <a:srcRect t="8192" b="8192"/>
          <a:stretch>
            <a:fillRect/>
          </a:stretch>
        </p:blipFill>
        <p:spPr bwMode="auto">
          <a:xfrm>
            <a:off x="1828800" y="3505200"/>
            <a:ext cx="5105400" cy="3217101"/>
          </a:xfrm>
          <a:prstGeom prst="rect"/>
          <a:noFill/>
        </p:spPr>
      </p:pic>
    </p:spTree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7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b="1" dirty="0" lang="ru-RU" smtClean="0"/>
              <a:t>Взаимодействие с родителями:</a:t>
            </a:r>
            <a:endParaRPr dirty="0" lang="ru-RU"/>
          </a:p>
        </p:txBody>
      </p:sp>
      <p:pic>
        <p:nvPicPr>
          <p:cNvPr id="2097172" name="Содержимое 4" descr="SAM_6174.JPG"/>
          <p:cNvPicPr>
            <a:picLocks noChangeAspect="1" noGrp="1"/>
          </p:cNvPicPr>
          <p:nvPr>
            <p:ph sz="half" idx="1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536864" y="1944720"/>
            <a:ext cx="8070272" cy="3961972"/>
          </a:xfrm>
        </p:spPr>
      </p:pic>
    </p:spTree>
  </p:cSld>
  <p:clrMapOvr>
    <a:masterClrMapping/>
  </p:clrMapOvr>
  <p:transition>
    <p:whee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Заголовок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686800" cy="1219200"/>
          </a:xfrm>
        </p:spPr>
        <p:txBody>
          <a:bodyPr>
            <a:normAutofit/>
          </a:bodyPr>
          <a:p>
            <a:pPr algn="ctr"/>
            <a:br>
              <a:rPr b="1" dirty="0" sz="2400" lang="ru-RU" smtClean="0">
                <a:latin typeface="Times New Roman" pitchFamily="18" charset="0"/>
                <a:cs typeface="Times New Roman" pitchFamily="18" charset="0"/>
              </a:rPr>
            </a:br>
            <a:r>
              <a:rPr b="1" dirty="0" sz="2400" lang="ru-RU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b="1" dirty="0" sz="2400" lang="ru-RU" smtClean="0">
                <a:latin typeface="Times New Roman" pitchFamily="18" charset="0"/>
                <a:cs typeface="Times New Roman" pitchFamily="18" charset="0"/>
              </a:rPr>
              <a:t>Как мы играли с колобком»</a:t>
            </a:r>
            <a:br>
              <a:rPr b="1" dirty="0" sz="2400" lang="ru-RU" smtClean="0">
                <a:latin typeface="Times New Roman" pitchFamily="18" charset="0"/>
                <a:cs typeface="Times New Roman" pitchFamily="18" charset="0"/>
              </a:rPr>
            </a:br>
            <a:endParaRPr b="1" dirty="0" sz="2400"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97155" name="Содержимое 5" descr="SAM_6282.JPG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rcRect l="2446" r="2446"/>
          <a:stretch>
            <a:fillRect/>
          </a:stretch>
        </p:blipFill>
        <p:spPr>
          <a:xfrm>
            <a:off x="1066800" y="1066800"/>
            <a:ext cx="7315200" cy="5068810"/>
          </a:xfrm>
        </p:spPr>
      </p:pic>
    </p:spTree>
  </p:cSld>
  <p:clrMapOvr>
    <a:masterClrMapping/>
  </p:clrMapOvr>
  <p:transition>
    <p:diamond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ctr"/>
            <a:r>
              <a:rPr b="1" dirty="0" sz="4000" i="1" lang="ru-RU" smtClean="0"/>
              <a:t>III</a:t>
            </a:r>
            <a:r>
              <a:rPr b="1" dirty="0" sz="4000" lang="ru-RU" smtClean="0"/>
              <a:t> этап </a:t>
            </a:r>
            <a:r>
              <a:rPr altLang="en-US" b="1" dirty="0" sz="4000" lang="ru-RU" smtClean="0"/>
              <a:t>з</a:t>
            </a:r>
            <a:r>
              <a:rPr altLang="en-US" b="1" dirty="0" sz="4000" lang="ru-RU" smtClean="0"/>
              <a:t>а</a:t>
            </a:r>
            <a:r>
              <a:rPr altLang="en-US" b="1" dirty="0" sz="4000" lang="ru-RU" smtClean="0"/>
              <a:t>к</a:t>
            </a:r>
            <a:r>
              <a:rPr altLang="en-US" b="1" dirty="0" sz="4000" lang="ru-RU" smtClean="0"/>
              <a:t>л</a:t>
            </a:r>
            <a:r>
              <a:rPr altLang="en-US" b="1" dirty="0" sz="4000" lang="ru-RU" smtClean="0"/>
              <a:t>ю</a:t>
            </a:r>
            <a:r>
              <a:rPr altLang="en-US" b="1" dirty="0" sz="4000" lang="ru-RU" smtClean="0"/>
              <a:t>ч</a:t>
            </a:r>
            <a:r>
              <a:rPr altLang="en-US" b="1" dirty="0" sz="4000" lang="ru-RU" smtClean="0"/>
              <a:t>и</a:t>
            </a:r>
            <a:r>
              <a:rPr altLang="en-US" b="1" dirty="0" sz="4000" lang="ru-RU" smtClean="0"/>
              <a:t>т</a:t>
            </a:r>
            <a:r>
              <a:rPr altLang="en-US" b="1" dirty="0" sz="4000" lang="ru-RU" smtClean="0"/>
              <a:t>е</a:t>
            </a:r>
            <a:r>
              <a:rPr altLang="en-US" b="1" dirty="0" sz="4000" lang="ru-RU" smtClean="0"/>
              <a:t>л</a:t>
            </a:r>
            <a:r>
              <a:rPr altLang="en-US" b="1" dirty="0" sz="4000" lang="ru-RU" smtClean="0"/>
              <a:t>ь</a:t>
            </a:r>
            <a:r>
              <a:rPr altLang="en-US" b="1" dirty="0" sz="4000" lang="ru-RU" smtClean="0"/>
              <a:t>н</a:t>
            </a:r>
            <a:r>
              <a:rPr altLang="en-US" b="1" dirty="0" sz="4000" lang="ru-RU" smtClean="0"/>
              <a:t>ы</a:t>
            </a:r>
            <a:r>
              <a:rPr altLang="en-US" b="1" dirty="0" sz="4000" lang="ru-RU" smtClean="0"/>
              <a:t>й.</a:t>
            </a:r>
            <a:br>
              <a:rPr altLang="en-US" b="1" dirty="0" sz="4000" lang="en-US" smtClean="0"/>
            </a:br>
            <a:r>
              <a:rPr altLang="en-US" b="1" dirty="0" sz="4000" lang="ru-RU" smtClean="0"/>
              <a:t>Р</a:t>
            </a:r>
            <a:r>
              <a:rPr altLang="en-US" b="1" dirty="0" sz="4000" lang="ru-RU" smtClean="0"/>
              <a:t>а</a:t>
            </a:r>
            <a:r>
              <a:rPr altLang="en-US" b="1" dirty="0" sz="4000" lang="ru-RU" smtClean="0"/>
              <a:t>з</a:t>
            </a:r>
            <a:r>
              <a:rPr altLang="en-US" b="1" dirty="0" sz="4000" lang="ru-RU" smtClean="0"/>
              <a:t>в</a:t>
            </a:r>
            <a:r>
              <a:rPr altLang="en-US" b="1" dirty="0" sz="4000" lang="ru-RU" smtClean="0"/>
              <a:t>л</a:t>
            </a:r>
            <a:r>
              <a:rPr altLang="en-US" b="1" dirty="0" sz="4000" lang="ru-RU" smtClean="0"/>
              <a:t>е</a:t>
            </a:r>
            <a:r>
              <a:rPr altLang="en-US" b="1" dirty="0" sz="4000" lang="ru-RU" smtClean="0"/>
              <a:t>ч</a:t>
            </a:r>
            <a:r>
              <a:rPr altLang="en-US" b="1" dirty="0" sz="4000" lang="ru-RU" smtClean="0"/>
              <a:t>е</a:t>
            </a:r>
            <a:r>
              <a:rPr altLang="en-US" b="1" dirty="0" sz="4000" lang="ru-RU" smtClean="0"/>
              <a:t>н</a:t>
            </a:r>
            <a:r>
              <a:rPr altLang="en-US" b="1" dirty="0" sz="4000" lang="ru-RU" smtClean="0"/>
              <a:t>и</a:t>
            </a:r>
            <a:r>
              <a:rPr altLang="en-US" b="1" dirty="0" sz="4000" lang="ru-RU" smtClean="0"/>
              <a:t>е</a:t>
            </a:r>
            <a:r>
              <a:rPr altLang="en-US" b="1" dirty="0" sz="4000" lang="en-US" smtClean="0"/>
              <a:t> </a:t>
            </a:r>
            <a:r>
              <a:rPr altLang="en-US" b="1" dirty="0" sz="4000" lang="en-US" smtClean="0"/>
              <a:t>"</a:t>
            </a:r>
            <a:r>
              <a:rPr altLang="en-US" b="1" dirty="0" sz="4000" lang="ru-RU" smtClean="0"/>
              <a:t>К</a:t>
            </a:r>
            <a:r>
              <a:rPr altLang="en-US" b="1" dirty="0" sz="4000" lang="ru-RU" smtClean="0"/>
              <a:t>о</a:t>
            </a:r>
            <a:r>
              <a:rPr altLang="en-US" b="1" dirty="0" sz="4000" lang="ru-RU" smtClean="0"/>
              <a:t>л</a:t>
            </a:r>
            <a:r>
              <a:rPr altLang="en-US" b="1" dirty="0" sz="4000" lang="ru-RU" smtClean="0"/>
              <a:t>о</a:t>
            </a:r>
            <a:r>
              <a:rPr altLang="en-US" b="1" dirty="0" sz="4000" lang="ru-RU" smtClean="0"/>
              <a:t>б</a:t>
            </a:r>
            <a:r>
              <a:rPr altLang="en-US" b="1" dirty="0" sz="4000" lang="ru-RU" smtClean="0"/>
              <a:t>о</a:t>
            </a:r>
            <a:r>
              <a:rPr altLang="en-US" b="1" dirty="0" sz="4000" lang="ru-RU" smtClean="0"/>
              <a:t>к</a:t>
            </a:r>
            <a:r>
              <a:rPr altLang="en-US" b="1" dirty="0" sz="4000" lang="en-US" smtClean="0"/>
              <a:t> </a:t>
            </a:r>
            <a:r>
              <a:rPr altLang="en-US" b="1" dirty="0" sz="4000" lang="ru-RU" smtClean="0"/>
              <a:t>к</a:t>
            </a:r>
            <a:r>
              <a:rPr altLang="en-US" b="1" dirty="0" sz="4000" lang="ru-RU" smtClean="0"/>
              <a:t>а</a:t>
            </a:r>
            <a:r>
              <a:rPr altLang="en-US" b="1" dirty="0" sz="4000" lang="ru-RU" smtClean="0"/>
              <a:t>т</a:t>
            </a:r>
            <a:r>
              <a:rPr altLang="en-US" b="1" dirty="0" sz="4000" lang="ru-RU" smtClean="0"/>
              <a:t>и</a:t>
            </a:r>
            <a:r>
              <a:rPr altLang="en-US" b="1" dirty="0" sz="4000" lang="ru-RU" smtClean="0"/>
              <a:t>т</a:t>
            </a:r>
            <a:r>
              <a:rPr altLang="en-US" b="1" dirty="0" sz="4000" lang="ru-RU" smtClean="0"/>
              <a:t>с</a:t>
            </a:r>
            <a:r>
              <a:rPr altLang="en-US" b="1" dirty="0" sz="4000" lang="ru-RU" smtClean="0"/>
              <a:t>я</a:t>
            </a:r>
            <a:r>
              <a:rPr altLang="en-US" b="1" dirty="0" sz="4000" lang="en-US" smtClean="0"/>
              <a:t>"</a:t>
            </a:r>
            <a:endParaRPr b="1" dirty="0" sz="2700"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97153" name="Содержимое 7" descr="SAM_6284.JPG"/>
          <p:cNvPicPr>
            <a:picLocks noChangeAspect="1" noGrp="1"/>
          </p:cNvPicPr>
          <p:nvPr>
            <p:ph sz="half" idx="1"/>
          </p:nvPr>
        </p:nvPicPr>
        <p:blipFill>
          <a:blip xmlns:r="http://schemas.openxmlformats.org/officeDocument/2006/relationships" r:embed="rId1"/>
          <a:srcRect l="5576" r="5576"/>
          <a:stretch>
            <a:fillRect/>
          </a:stretch>
        </p:blipFill>
        <p:spPr>
          <a:xfrm>
            <a:off x="0" y="1981200"/>
            <a:ext cx="4495800" cy="3810000"/>
          </a:xfrm>
        </p:spPr>
      </p:pic>
      <p:pic>
        <p:nvPicPr>
          <p:cNvPr id="2097154" name="Содержимое 9" descr="SAM_6296.JPG"/>
          <p:cNvPicPr>
            <a:picLocks noChangeAspect="1" noGrp="1"/>
          </p:cNvPicPr>
          <p:nvPr>
            <p:ph sz="half" idx="2"/>
          </p:nvPr>
        </p:nvPicPr>
        <p:blipFill>
          <a:blip xmlns:r="http://schemas.openxmlformats.org/officeDocument/2006/relationships" r:embed="rId2"/>
          <a:srcRect l="5576" r="5576"/>
          <a:stretch>
            <a:fillRect/>
          </a:stretch>
        </p:blipFill>
        <p:spPr>
          <a:xfrm>
            <a:off x="4648200" y="1981200"/>
            <a:ext cx="4495800" cy="3810000"/>
          </a:xfrm>
        </p:spPr>
      </p:pic>
    </p:spTree>
  </p:cSld>
  <p:clrMapOvr>
    <a:masterClrMapping/>
  </p:clrMapOvr>
  <p:transition>
    <p:strips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b="1" dirty="0" sz="4000" i="1" lang="ru-RU" smtClean="0"/>
              <a:t>Вывод:</a:t>
            </a:r>
            <a:r>
              <a:rPr dirty="0" lang="ru-RU" smtClean="0"/>
              <a:t/>
            </a:r>
            <a:br>
              <a:rPr dirty="0" lang="ru-RU" smtClean="0"/>
            </a:br>
            <a:endParaRPr dirty="0" lang="ru-RU"/>
          </a:p>
        </p:txBody>
      </p:sp>
      <p:sp>
        <p:nvSpPr>
          <p:cNvPr id="1048591" name="Содержимое 2"/>
          <p:cNvSpPr>
            <a:spLocks noGrp="1"/>
          </p:cNvSpPr>
          <p:nvPr>
            <p:ph idx="1"/>
          </p:nvPr>
        </p:nvSpPr>
        <p:spPr>
          <a:xfrm>
            <a:off x="304800" y="1143000"/>
            <a:ext cx="8686800" cy="5562600"/>
          </a:xfrm>
        </p:spPr>
        <p:txBody>
          <a:bodyPr>
            <a:normAutofit fontScale="34375" lnSpcReduction="20000"/>
          </a:bodyPr>
          <a:p>
            <a:pPr>
              <a:buNone/>
            </a:pPr>
            <a:r>
              <a:rPr b="1" dirty="0" sz="6200" lang="ru-RU" smtClean="0"/>
              <a:t>      </a:t>
            </a:r>
            <a:r>
              <a:rPr dirty="0" sz="6600" lang="ru-RU" smtClean="0"/>
              <a:t> </a:t>
            </a:r>
          </a:p>
          <a:p>
            <a:pPr>
              <a:buNone/>
            </a:pPr>
            <a:r>
              <a:rPr dirty="0" sz="6600" lang="ru-RU" smtClean="0"/>
              <a:t>          На основе наблюдений я выявила, что дети стали понимать содержание сказки «Колобок», проговаривают слова и фразы из произведения; отвечают на вопросы по содержанию сказки. У них обогатился словарный запас, расширилось представление об окружающем мире, улучшилась моторика рук и творческие способности; так же у детей активно развиваются артистические способности по средствам участия в простых инсценировках сказок. Они проявляют более  активный интерес к художественному творчеству. Дети проявляют положительные эмоции при прослушивании и просмотре любимых произведений.</a:t>
            </a:r>
          </a:p>
          <a:p>
            <a:pPr>
              <a:buNone/>
            </a:pPr>
            <a:r>
              <a:rPr dirty="0" sz="6600" lang="ru-RU" smtClean="0"/>
              <a:t>          Родители стали принимать активное участие в  совместной деятельности с детьми и ДОУ.</a:t>
            </a:r>
          </a:p>
          <a:p>
            <a:pPr>
              <a:buNone/>
            </a:pPr>
            <a:r>
              <a:rPr dirty="0" sz="6600" lang="ru-RU" smtClean="0"/>
              <a:t>          Считаю, что реализация проекта прошла успешно и плодотворно.</a:t>
            </a:r>
          </a:p>
          <a:p>
            <a:endParaRPr dirty="0" sz="6600" lang="ru-RU" smtClean="0"/>
          </a:p>
          <a:p>
            <a:pPr>
              <a:buNone/>
            </a:pPr>
            <a:endParaRPr dirty="0" sz="6200" lang="ru-RU" smtClean="0"/>
          </a:p>
          <a:p>
            <a:pPr>
              <a:buNone/>
            </a:pPr>
            <a:r>
              <a:rPr b="1" dirty="0" sz="6200" lang="ru-RU" smtClean="0"/>
              <a:t> </a:t>
            </a:r>
            <a:endParaRPr dirty="0" sz="6200" lang="ru-RU" smtClean="0"/>
          </a:p>
          <a:p>
            <a:endParaRPr dirty="0" lang="ru-RU"/>
          </a:p>
        </p:txBody>
      </p:sp>
    </p:spTree>
  </p:cSld>
  <p:clrMapOvr>
    <a:masterClrMapping/>
  </p:clrMapOvr>
  <p:transition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9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b="1" dirty="0" i="1" lang="ru-RU" smtClean="0"/>
              <a:t>Спасибо за внимание!</a:t>
            </a:r>
            <a:endParaRPr b="1" dirty="0" i="1" lang="ru-RU"/>
          </a:p>
        </p:txBody>
      </p:sp>
      <p:pic>
        <p:nvPicPr>
          <p:cNvPr id="2097152" name="Содержимое 3"/>
          <p:cNvPicPr>
            <a:picLocks noGrp="1"/>
          </p:cNvPicPr>
          <p:nvPr>
            <p:ph idx="1"/>
          </p:nvPr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1371600" y="1295400"/>
            <a:ext cx="5924523" cy="5303837"/>
          </a:xfrm>
          <a:prstGeom prst="rect"/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b="1" dirty="0" sz="4400" i="1" lang="ru-RU" smtClean="0"/>
              <a:t>Актуальность</a:t>
            </a:r>
            <a:r>
              <a:rPr b="1" dirty="0" i="1" lang="ru-RU" smtClean="0"/>
              <a:t> </a:t>
            </a:r>
            <a:r>
              <a:rPr b="1" dirty="0" i="1" lang="ru-RU" smtClean="0"/>
              <a:t>:</a:t>
            </a:r>
            <a:endParaRPr dirty="0" lang="ru-RU"/>
          </a:p>
        </p:txBody>
      </p:sp>
      <p:sp>
        <p:nvSpPr>
          <p:cNvPr id="1048610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59375" lnSpcReduction="20000"/>
          </a:bodyPr>
          <a:p>
            <a:pPr marL="0">
              <a:lnSpc>
                <a:spcPct val="120000"/>
              </a:lnSpc>
              <a:spcBef>
                <a:spcPts val="0"/>
              </a:spcBef>
              <a:buNone/>
            </a:pPr>
            <a:r>
              <a:rPr b="1" dirty="0" i="1" lang="ru-RU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b="1" dirty="0" i="1" lang="ru-RU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dirty="0" lang="ru-RU" smtClean="0">
                <a:latin typeface="Times New Roman" pitchFamily="18" charset="0"/>
                <a:cs typeface="Times New Roman" pitchFamily="18" charset="0"/>
              </a:rPr>
              <a:t>Общаясь </a:t>
            </a:r>
            <a:r>
              <a:rPr dirty="0" lang="ru-RU" smtClean="0">
                <a:latin typeface="Times New Roman" pitchFamily="18" charset="0"/>
                <a:cs typeface="Times New Roman" pitchFamily="18" charset="0"/>
              </a:rPr>
              <a:t>с маленькими детьми и занимаясь их воспитанием, мы получаем уникальную возможность вернуться в свое собственное детство, окунуться в радостные воспоминания. Сказка является наиболее доступным материалом для развития психической деятельности детей (речи, мышления, памяти, внимания, восприятия). 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buNone/>
            </a:pPr>
            <a:r>
              <a:rPr b="1" dirty="0" i="1" lang="ru-RU" smtClean="0">
                <a:latin typeface="Times New Roman" pitchFamily="18" charset="0"/>
                <a:cs typeface="Times New Roman" pitchFamily="18" charset="0"/>
              </a:rPr>
              <a:t>     </a:t>
            </a:r>
            <a:r>
              <a:rPr dirty="0" lang="ru-RU" smtClean="0">
                <a:latin typeface="Times New Roman" pitchFamily="18" charset="0"/>
                <a:cs typeface="Times New Roman" pitchFamily="18" charset="0"/>
              </a:rPr>
              <a:t>Познакомив детей с волшебным миром сказок, мы, несомненно, прививаем им любовь к слову и интерес к сказкам. Сказки для детей несут в себе кроме чисто развлекательного характера, еще и познавательный, исследовательский и творческие элементы, ведь они: развивают слух и произношение, формируют понятия «добро» и «зло», способствуют развитию памяти и обогащают словарный запас 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buNone/>
            </a:pPr>
            <a:r>
              <a:rPr dirty="0" lang="ru-RU" smtClean="0">
                <a:latin typeface="Times New Roman" pitchFamily="18" charset="0"/>
                <a:cs typeface="Times New Roman" pitchFamily="18" charset="0"/>
              </a:rPr>
              <a:t>      Мир сказки чудесен: он увлекателен и неповторим. Восприятие текста произведения становится более действенным, если его и прочитали, и рассмотрели  иллюстрации, а также, если в сказку поиграли. </a:t>
            </a:r>
          </a:p>
          <a:p>
            <a:endParaRPr dirty="0" lang="ru-RU"/>
          </a:p>
        </p:txBody>
      </p:sp>
    </p:spTree>
  </p:cSld>
  <p:clrMapOvr>
    <a:masterClrMapping/>
  </p:clrMapOvr>
  <p:transition>
    <p:whee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b="1" dirty="0" sz="4400" i="1" lang="ru-RU" smtClean="0"/>
              <a:t>Цель:</a:t>
            </a:r>
            <a:endParaRPr dirty="0" sz="4400" lang="ru-RU"/>
          </a:p>
        </p:txBody>
      </p:sp>
      <p:sp>
        <p:nvSpPr>
          <p:cNvPr id="1048612" name="Содержимое 2"/>
          <p:cNvSpPr>
            <a:spLocks noGrp="1"/>
          </p:cNvSpPr>
          <p:nvPr>
            <p:ph idx="1"/>
          </p:nvPr>
        </p:nvSpPr>
        <p:spPr>
          <a:xfrm>
            <a:off x="152400" y="1554162"/>
            <a:ext cx="8839200" cy="4525963"/>
          </a:xfrm>
        </p:spPr>
        <p:txBody>
          <a:bodyPr/>
          <a:p>
            <a:pPr marL="0">
              <a:spcBef>
                <a:spcPts val="0"/>
              </a:spcBef>
              <a:buNone/>
            </a:pPr>
            <a:r>
              <a:rPr dirty="0" sz="2800" lang="ru-RU" smtClean="0">
                <a:latin typeface="Times New Roman" pitchFamily="18" charset="0"/>
                <a:cs typeface="Times New Roman" pitchFamily="18" charset="0"/>
              </a:rPr>
              <a:t>Воспитание </a:t>
            </a:r>
            <a:r>
              <a:rPr dirty="0" sz="2800" lang="ru-RU" smtClean="0">
                <a:latin typeface="Times New Roman" pitchFamily="18" charset="0"/>
                <a:cs typeface="Times New Roman" pitchFamily="18" charset="0"/>
              </a:rPr>
              <a:t>интереса к </a:t>
            </a:r>
            <a:r>
              <a:rPr dirty="0" sz="2800" lang="ru-RU" smtClean="0">
                <a:latin typeface="Times New Roman" pitchFamily="18" charset="0"/>
                <a:cs typeface="Times New Roman" pitchFamily="18" charset="0"/>
              </a:rPr>
              <a:t>художественной литературе </a:t>
            </a:r>
            <a:r>
              <a:rPr dirty="0" sz="2800" lang="ru-RU" smtClean="0">
                <a:latin typeface="Times New Roman" pitchFamily="18" charset="0"/>
                <a:cs typeface="Times New Roman" pitchFamily="18" charset="0"/>
              </a:rPr>
              <a:t>через знакомство со сказкой.</a:t>
            </a:r>
          </a:p>
          <a:p>
            <a:endParaRPr dirty="0" lang="ru-RU" smtClean="0"/>
          </a:p>
          <a:p>
            <a:pPr>
              <a:buNone/>
            </a:pPr>
            <a:endParaRPr dirty="0" lang="ru-RU"/>
          </a:p>
        </p:txBody>
      </p:sp>
    </p:spTree>
  </p:cSld>
  <p:clrMapOvr>
    <a:masterClrMapping/>
  </p:clrMapOvr>
  <p:transition>
    <p:strips dir="l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b="1" dirty="0" sz="4000" i="1" lang="ru-RU" smtClean="0"/>
              <a:t>Задачи:</a:t>
            </a:r>
            <a:endParaRPr dirty="0" sz="4000" lang="ru-RU"/>
          </a:p>
        </p:txBody>
      </p:sp>
      <p:sp>
        <p:nvSpPr>
          <p:cNvPr id="1048614" name="Содержимое 2"/>
          <p:cNvSpPr>
            <a:spLocks noGrp="1"/>
          </p:cNvSpPr>
          <p:nvPr>
            <p:ph idx="1"/>
          </p:nvPr>
        </p:nvSpPr>
        <p:spPr>
          <a:xfrm>
            <a:off x="304800" y="1219200"/>
            <a:ext cx="8686800" cy="5410200"/>
          </a:xfrm>
        </p:spPr>
        <p:txBody>
          <a:bodyPr>
            <a:noAutofit/>
          </a:bodyPr>
          <a:p>
            <a:pPr>
              <a:buNone/>
            </a:pPr>
            <a:r>
              <a:rPr b="1" dirty="0" sz="1400" i="1" lang="ru-RU" smtClean="0"/>
              <a:t>       </a:t>
            </a:r>
            <a:endParaRPr dirty="0" sz="1400" lang="ru-RU" smtClean="0"/>
          </a:p>
          <a:p>
            <a:pPr marL="0">
              <a:spcBef>
                <a:spcPts val="0"/>
              </a:spcBef>
              <a:buNone/>
            </a:pPr>
            <a:r>
              <a:rPr b="1" dirty="0" sz="1400" i="1" lang="ru-RU" smtClean="0"/>
              <a:t>       </a:t>
            </a:r>
            <a:r>
              <a:rPr b="1" dirty="0" sz="1400" i="1" lang="ru-RU" smtClean="0">
                <a:latin typeface="Times New Roman" pitchFamily="18" charset="0"/>
                <a:cs typeface="Times New Roman" pitchFamily="18" charset="0"/>
              </a:rPr>
              <a:t>Образовательные: </a:t>
            </a:r>
          </a:p>
          <a:p>
            <a:pPr lvl="0" marL="0">
              <a:spcBef>
                <a:spcPts val="0"/>
              </a:spcBef>
            </a:pPr>
            <a:r>
              <a:rPr dirty="0" sz="1400" lang="ru-RU" smtClean="0">
                <a:latin typeface="Times New Roman" pitchFamily="18" charset="0"/>
                <a:cs typeface="Times New Roman" pitchFamily="18" charset="0"/>
              </a:rPr>
              <a:t>Помочь детям понять содержание сказки «Колобок»,  побуждать проговаривать слова и фразы из произведения;</a:t>
            </a:r>
          </a:p>
          <a:p>
            <a:pPr lvl="0" marL="0">
              <a:spcBef>
                <a:spcPts val="0"/>
              </a:spcBef>
            </a:pPr>
            <a:r>
              <a:rPr dirty="0" sz="1400" lang="ru-RU" smtClean="0">
                <a:latin typeface="Times New Roman" pitchFamily="18" charset="0"/>
                <a:cs typeface="Times New Roman" pitchFamily="18" charset="0"/>
              </a:rPr>
              <a:t>Учить отвечать на вопросы по содержанию сказки;</a:t>
            </a:r>
          </a:p>
          <a:p>
            <a:pPr lvl="0" marL="0">
              <a:spcBef>
                <a:spcPts val="0"/>
              </a:spcBef>
            </a:pPr>
            <a:r>
              <a:rPr dirty="0" sz="1400" lang="ru-RU" smtClean="0">
                <a:latin typeface="Times New Roman" pitchFamily="18" charset="0"/>
                <a:cs typeface="Times New Roman" pitchFamily="18" charset="0"/>
              </a:rPr>
              <a:t>Развивать речь, обогащать словарный запас;</a:t>
            </a:r>
          </a:p>
          <a:p>
            <a:pPr lvl="0" marL="0">
              <a:spcBef>
                <a:spcPts val="0"/>
              </a:spcBef>
            </a:pPr>
            <a:r>
              <a:rPr dirty="0" sz="1400" lang="ru-RU" smtClean="0">
                <a:latin typeface="Times New Roman" pitchFamily="18" charset="0"/>
                <a:cs typeface="Times New Roman" pitchFamily="18" charset="0"/>
              </a:rPr>
              <a:t>Расширять представления об окружающем мире;</a:t>
            </a:r>
          </a:p>
          <a:p>
            <a:pPr lvl="0" marL="0">
              <a:spcBef>
                <a:spcPts val="0"/>
              </a:spcBef>
            </a:pPr>
            <a:r>
              <a:rPr dirty="0" sz="1400" lang="ru-RU" smtClean="0">
                <a:latin typeface="Times New Roman" pitchFamily="18" charset="0"/>
                <a:cs typeface="Times New Roman" pitchFamily="18" charset="0"/>
              </a:rPr>
              <a:t>Формировать у детей интерес к художественному творчеству;</a:t>
            </a:r>
          </a:p>
          <a:p>
            <a:pPr lvl="0" marL="0">
              <a:spcBef>
                <a:spcPts val="0"/>
              </a:spcBef>
            </a:pPr>
            <a:r>
              <a:rPr dirty="0" sz="1400" lang="ru-RU" smtClean="0">
                <a:latin typeface="Times New Roman" pitchFamily="18" charset="0"/>
                <a:cs typeface="Times New Roman" pitchFamily="18" charset="0"/>
              </a:rPr>
              <a:t>Побуждать выполнять движения под музыку, подпевать песни, внимательно слушать музыкальные произведения;</a:t>
            </a:r>
          </a:p>
          <a:p>
            <a:pPr lvl="0" marL="0">
              <a:spcBef>
                <a:spcPts val="0"/>
              </a:spcBef>
            </a:pPr>
            <a:r>
              <a:rPr dirty="0" sz="1400" lang="ru-RU" smtClean="0">
                <a:latin typeface="Times New Roman" pitchFamily="18" charset="0"/>
                <a:cs typeface="Times New Roman" pitchFamily="18" charset="0"/>
              </a:rPr>
              <a:t>Обогащать двигательный опыт через подвижные игры.</a:t>
            </a:r>
          </a:p>
          <a:p>
            <a:pPr marL="0">
              <a:spcBef>
                <a:spcPts val="0"/>
              </a:spcBef>
              <a:buNone/>
            </a:pPr>
            <a:r>
              <a:rPr b="1" dirty="0" sz="1400" i="1" lang="ru-RU" smtClean="0">
                <a:latin typeface="Times New Roman" pitchFamily="18" charset="0"/>
                <a:cs typeface="Times New Roman" pitchFamily="18" charset="0"/>
              </a:rPr>
              <a:t>       Развивающие:</a:t>
            </a:r>
          </a:p>
          <a:p>
            <a:pPr lvl="0" marL="0">
              <a:spcBef>
                <a:spcPts val="0"/>
              </a:spcBef>
            </a:pPr>
            <a:r>
              <a:rPr dirty="0" sz="1400" lang="ru-RU" smtClean="0">
                <a:latin typeface="Times New Roman" pitchFamily="18" charset="0"/>
                <a:cs typeface="Times New Roman" pitchFamily="18" charset="0"/>
              </a:rPr>
              <a:t>развивать познавательные способности, восприятие детей;</a:t>
            </a:r>
          </a:p>
          <a:p>
            <a:pPr lvl="0" marL="0">
              <a:spcBef>
                <a:spcPts val="0"/>
              </a:spcBef>
            </a:pPr>
            <a:r>
              <a:rPr dirty="0" sz="1400" lang="ru-RU" smtClean="0">
                <a:latin typeface="Times New Roman" pitchFamily="18" charset="0"/>
                <a:cs typeface="Times New Roman" pitchFamily="18" charset="0"/>
              </a:rPr>
              <a:t>развивать эмоциональный отклик на любимое произведение, моторику рук, творческие способности;</a:t>
            </a:r>
          </a:p>
          <a:p>
            <a:pPr lvl="0" marL="0">
              <a:spcBef>
                <a:spcPts val="0"/>
              </a:spcBef>
            </a:pPr>
            <a:r>
              <a:rPr dirty="0" sz="1400" lang="ru-RU" smtClean="0">
                <a:latin typeface="Times New Roman" pitchFamily="18" charset="0"/>
                <a:cs typeface="Times New Roman" pitchFamily="18" charset="0"/>
              </a:rPr>
              <a:t>развивать артистические способности по средствам участия в простых инсценировках сказок.</a:t>
            </a:r>
          </a:p>
          <a:p>
            <a:pPr marL="0">
              <a:spcBef>
                <a:spcPts val="0"/>
              </a:spcBef>
              <a:buNone/>
            </a:pPr>
            <a:r>
              <a:rPr b="1" dirty="0" sz="1400" i="1" lang="ru-RU" smtClean="0">
                <a:latin typeface="Times New Roman" pitchFamily="18" charset="0"/>
                <a:cs typeface="Times New Roman" pitchFamily="18" charset="0"/>
              </a:rPr>
              <a:t>        Воспитательные:</a:t>
            </a:r>
            <a:endParaRPr dirty="0" sz="1400" lang="ru-RU" smtClean="0">
              <a:latin typeface="Times New Roman" pitchFamily="18" charset="0"/>
              <a:cs typeface="Times New Roman" pitchFamily="18" charset="0"/>
            </a:endParaRPr>
          </a:p>
          <a:p>
            <a:pPr lvl="0" marL="0">
              <a:spcBef>
                <a:spcPts val="0"/>
              </a:spcBef>
            </a:pPr>
            <a:r>
              <a:rPr dirty="0" sz="1400" lang="ru-RU" smtClean="0">
                <a:latin typeface="Times New Roman" pitchFamily="18" charset="0"/>
                <a:cs typeface="Times New Roman" pitchFamily="18" charset="0"/>
              </a:rPr>
              <a:t>воспитывать любовь к русским народным сказкам.</a:t>
            </a:r>
          </a:p>
          <a:p>
            <a:endParaRPr dirty="0" sz="1200" lang="ru-RU"/>
          </a:p>
        </p:txBody>
      </p:sp>
    </p:spTree>
  </p:cSld>
  <p:clrMapOvr>
    <a:masterClrMapping/>
  </p:clrMapOvr>
  <p:transition>
    <p:wheel spokes="2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b="1" dirty="0" sz="4400" i="1" lang="ru-RU" smtClean="0"/>
              <a:t>Ожидаемый результат проекта:</a:t>
            </a:r>
            <a:r>
              <a:rPr dirty="0" lang="ru-RU" smtClean="0"/>
              <a:t/>
            </a:r>
            <a:br>
              <a:rPr dirty="0" lang="ru-RU" smtClean="0"/>
            </a:br>
            <a:endParaRPr dirty="0" lang="ru-RU"/>
          </a:p>
        </p:txBody>
      </p:sp>
      <p:sp>
        <p:nvSpPr>
          <p:cNvPr id="1048616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p>
            <a:pPr lvl="0"/>
            <a:r>
              <a:rPr dirty="0" sz="2000" lang="ru-RU" smtClean="0">
                <a:latin typeface="Times New Roman" pitchFamily="18" charset="0"/>
                <a:cs typeface="Times New Roman" pitchFamily="18" charset="0"/>
              </a:rPr>
              <a:t>Дети понимают содержание сказки «Колобок», проговаривают слова и фразы из произведения;</a:t>
            </a:r>
          </a:p>
          <a:p>
            <a:pPr lvl="0"/>
            <a:r>
              <a:rPr dirty="0" sz="2000" lang="ru-RU" smtClean="0">
                <a:latin typeface="Times New Roman" pitchFamily="18" charset="0"/>
                <a:cs typeface="Times New Roman" pitchFamily="18" charset="0"/>
              </a:rPr>
              <a:t>Отвечают на вопросы по содержанию сказки;</a:t>
            </a:r>
          </a:p>
          <a:p>
            <a:pPr lvl="0"/>
            <a:r>
              <a:rPr dirty="0" sz="2000" lang="ru-RU" smtClean="0">
                <a:latin typeface="Times New Roman" pitchFamily="18" charset="0"/>
                <a:cs typeface="Times New Roman" pitchFamily="18" charset="0"/>
              </a:rPr>
              <a:t>Эмоционально реагируют любимое произведение, улучшилась моторика рук и творческие способности;</a:t>
            </a:r>
          </a:p>
          <a:p>
            <a:pPr lvl="0"/>
            <a:r>
              <a:rPr dirty="0" sz="2000" lang="ru-RU" smtClean="0">
                <a:latin typeface="Times New Roman" pitchFamily="18" charset="0"/>
                <a:cs typeface="Times New Roman" pitchFamily="18" charset="0"/>
              </a:rPr>
              <a:t>У детей обогатился словарный запас, расширилось представления об окружающем мире;</a:t>
            </a:r>
          </a:p>
          <a:p>
            <a:pPr lvl="0"/>
            <a:r>
              <a:rPr dirty="0" sz="2000" lang="ru-RU" smtClean="0">
                <a:latin typeface="Times New Roman" pitchFamily="18" charset="0"/>
                <a:cs typeface="Times New Roman" pitchFamily="18" charset="0"/>
              </a:rPr>
              <a:t>Развиваются артистические способности по средствам участия в простых инсценировках сказок.</a:t>
            </a:r>
          </a:p>
          <a:p>
            <a:endParaRPr dirty="0"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b="1" dirty="0" i="1" lang="ru-RU" smtClean="0"/>
              <a:t>I этап </a:t>
            </a:r>
            <a:r>
              <a:rPr b="1" dirty="0" i="1" lang="ru-RU" smtClean="0"/>
              <a:t>подготовительный</a:t>
            </a:r>
            <a:r>
              <a:rPr b="1" dirty="0" i="1" lang="ru-RU" smtClean="0"/>
              <a:t>.</a:t>
            </a:r>
            <a:endParaRPr b="1" dirty="0" lang="ru-RU"/>
          </a:p>
        </p:txBody>
      </p:sp>
      <p:pic>
        <p:nvPicPr>
          <p:cNvPr id="2097156" name="Содержимое 4" descr="SAM_6145.JPG"/>
          <p:cNvPicPr>
            <a:picLocks noChangeAspect="1" noGrp="1"/>
          </p:cNvPicPr>
          <p:nvPr>
            <p:ph sz="half"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304800" y="1905000"/>
            <a:ext cx="4191000" cy="4114800"/>
          </a:xfrm>
        </p:spPr>
      </p:pic>
      <p:pic>
        <p:nvPicPr>
          <p:cNvPr id="2097157" name="Содержимое 5" descr="SAM_6140.JPG"/>
          <p:cNvPicPr>
            <a:picLocks noChangeAspect="1" noGrp="1"/>
          </p:cNvPicPr>
          <p:nvPr>
            <p:ph sz="half" idx="2"/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4648200" y="1905000"/>
            <a:ext cx="4343400" cy="4114800"/>
          </a:xfrm>
        </p:spPr>
      </p:pic>
    </p:spTree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7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dirty="0" lang="ru-RU"/>
          </a:p>
        </p:txBody>
      </p:sp>
      <p:sp>
        <p:nvSpPr>
          <p:cNvPr id="1048628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p>
            <a:pPr algn="ctr"/>
            <a:r>
              <a:rPr dirty="0" sz="2400" lang="ru-RU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Настольный театр</a:t>
            </a:r>
            <a:endParaRPr dirty="0" sz="2400" lang="ru-RU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8629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p>
            <a:pPr algn="ctr"/>
            <a:r>
              <a:rPr dirty="0" sz="2400" lang="ru-RU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Театр на  </a:t>
            </a:r>
            <a:r>
              <a:rPr dirty="0" sz="2400" lang="ru-RU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фланелеграфе</a:t>
            </a:r>
            <a:endParaRPr dirty="0" sz="2400" lang="ru-RU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97158" name="Содержимое 6" descr="SAM_6138.JPG"/>
          <p:cNvPicPr>
            <a:picLocks noChangeAspect="1" noGrp="1"/>
          </p:cNvPicPr>
          <p:nvPr>
            <p:ph sz="quarter" idx="2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304800" y="1676400"/>
            <a:ext cx="4291012" cy="4419600"/>
          </a:xfrm>
        </p:spPr>
      </p:pic>
      <p:pic>
        <p:nvPicPr>
          <p:cNvPr id="2097159" name="Содержимое 8" descr="SAM_6142.JPG"/>
          <p:cNvPicPr>
            <a:picLocks noChangeAspect="1" noGrp="1"/>
          </p:cNvPicPr>
          <p:nvPr>
            <p:ph sz="quarter" idx="4"/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4648200" y="1676400"/>
            <a:ext cx="4289425" cy="4419600"/>
          </a:xfrm>
        </p:spPr>
      </p:pic>
    </p:spTree>
  </p:cSld>
  <p:clrMapOvr>
    <a:masterClrMapping/>
  </p:clrMapOvr>
  <p:transition>
    <p:spli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altLang="en-US" b="1" dirty="0" sz="2400" lang="ru-RU" smtClean="0">
                <a:latin typeface="Times New Roman" pitchFamily="18" charset="0"/>
                <a:cs typeface="Times New Roman" pitchFamily="18" charset="0"/>
              </a:rPr>
              <a:t>К</a:t>
            </a:r>
            <a:r>
              <a:rPr altLang="en-US" b="1" dirty="0" sz="2400" lang="ru-RU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altLang="en-US" b="1" dirty="0" sz="2400" lang="ru-RU" smtClean="0">
                <a:latin typeface="Times New Roman" pitchFamily="18" charset="0"/>
                <a:cs typeface="Times New Roman" pitchFamily="18" charset="0"/>
              </a:rPr>
              <a:t>л</a:t>
            </a:r>
            <a:r>
              <a:rPr altLang="en-US" b="1" dirty="0" sz="2400" lang="ru-RU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altLang="en-US" b="1" dirty="0" sz="2400" lang="ru-RU" smtClean="0">
                <a:latin typeface="Times New Roman" pitchFamily="18" charset="0"/>
                <a:cs typeface="Times New Roman" pitchFamily="18" charset="0"/>
              </a:rPr>
              <a:t>б</a:t>
            </a:r>
            <a:r>
              <a:rPr altLang="en-US" b="1" dirty="0" sz="2400" lang="ru-RU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altLang="en-US" b="1" dirty="0" sz="2400" lang="ru-RU" smtClean="0">
                <a:latin typeface="Times New Roman" pitchFamily="18" charset="0"/>
                <a:cs typeface="Times New Roman" pitchFamily="18" charset="0"/>
              </a:rPr>
              <a:t>к</a:t>
            </a:r>
            <a:r>
              <a:rPr altLang="en-US" b="1" dirty="0" sz="2400" lang="en-US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altLang="en-US" b="1" dirty="0" sz="2400" lang="ru-RU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altLang="en-US" b="1" dirty="0" sz="2400" lang="ru-RU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altLang="en-US" b="1" dirty="0" sz="2400" lang="ru-RU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altLang="en-US" b="1" dirty="0" sz="2400" lang="ru-RU" smtClean="0">
                <a:latin typeface="Times New Roman" pitchFamily="18" charset="0"/>
                <a:cs typeface="Times New Roman" pitchFamily="18" charset="0"/>
              </a:rPr>
              <a:t>ш</a:t>
            </a:r>
            <a:r>
              <a:rPr altLang="en-US" b="1" dirty="0" sz="2400" lang="ru-RU" smtClean="0">
                <a:latin typeface="Times New Roman" pitchFamily="18" charset="0"/>
                <a:cs typeface="Times New Roman" pitchFamily="18" charset="0"/>
              </a:rPr>
              <a:t>ёл </a:t>
            </a:r>
            <a:r>
              <a:rPr altLang="en-US" b="1" dirty="0" sz="2400" lang="ru-RU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altLang="en-US" b="1" dirty="0" sz="2400" lang="ru-RU" smtClean="0">
                <a:latin typeface="Times New Roman" pitchFamily="18" charset="0"/>
                <a:cs typeface="Times New Roman" pitchFamily="18" charset="0"/>
              </a:rPr>
              <a:t>гости </a:t>
            </a:r>
            <a:endParaRPr b="1" dirty="0" sz="2400"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97160" name="Содержимое 5" descr="SAM_6149.JPG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rcRect t="5955" b="5955"/>
          <a:stretch>
            <a:fillRect/>
          </a:stretch>
        </p:blipFill>
        <p:spPr>
          <a:xfrm>
            <a:off x="533400" y="1371600"/>
            <a:ext cx="8001000" cy="5306786"/>
          </a:xfrm>
        </p:spPr>
      </p:pic>
    </p:spTree>
  </p:cSld>
  <p:clrMapOvr>
    <a:masterClrMapping/>
  </p:clrMapOvr>
  <p:transition>
    <p:diamond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1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ctr"/>
            <a:r>
              <a:rPr b="1" dirty="0" sz="4000" i="1" lang="ru-RU" smtClean="0"/>
              <a:t>II этап </a:t>
            </a:r>
            <a:r>
              <a:rPr altLang="en-US" b="1" dirty="0" sz="4000" i="1" lang="ru-RU" smtClean="0"/>
              <a:t>а</a:t>
            </a:r>
            <a:r>
              <a:rPr altLang="en-US" b="1" dirty="0" sz="4000" i="1" lang="ru-RU" smtClean="0"/>
              <a:t>к</a:t>
            </a:r>
            <a:r>
              <a:rPr altLang="en-US" b="1" dirty="0" sz="4000" i="1" lang="ru-RU" smtClean="0"/>
              <a:t>т</a:t>
            </a:r>
            <a:r>
              <a:rPr altLang="en-US" b="1" dirty="0" sz="4000" i="1" lang="ru-RU" smtClean="0"/>
              <a:t>и</a:t>
            </a:r>
            <a:r>
              <a:rPr altLang="en-US" b="1" dirty="0" sz="4000" i="1" lang="ru-RU" smtClean="0"/>
              <a:t>ч</a:t>
            </a:r>
            <a:r>
              <a:rPr altLang="en-US" b="1" dirty="0" sz="4000" i="1" lang="ru-RU" smtClean="0"/>
              <a:t>е</a:t>
            </a:r>
            <a:r>
              <a:rPr altLang="en-US" b="1" dirty="0" sz="4000" i="1" lang="ru-RU" smtClean="0"/>
              <a:t>с</a:t>
            </a:r>
            <a:r>
              <a:rPr altLang="en-US" b="1" dirty="0" sz="4000" i="1" lang="ru-RU" smtClean="0"/>
              <a:t>к</a:t>
            </a:r>
            <a:r>
              <a:rPr altLang="en-US" b="1" dirty="0" sz="4000" i="1" lang="ru-RU" smtClean="0"/>
              <a:t>и</a:t>
            </a:r>
            <a:r>
              <a:rPr altLang="en-US" b="1" dirty="0" sz="4000" i="1" lang="ru-RU" smtClean="0"/>
              <a:t>й</a:t>
            </a:r>
            <a:r>
              <a:rPr b="1" dirty="0" i="1" lang="ru-RU" smtClean="0"/>
              <a:t/>
            </a:r>
            <a:br>
              <a:rPr b="1" dirty="0" i="1" lang="ru-RU" smtClean="0"/>
            </a:br>
            <a:r>
              <a:rPr b="1" dirty="0" i="1" lang="ru-RU" smtClean="0"/>
              <a:t>Речевое развитие:</a:t>
            </a:r>
            <a:r>
              <a:rPr dirty="0" lang="ru-RU" smtClean="0"/>
              <a:t/>
            </a:r>
            <a:br>
              <a:rPr dirty="0" lang="ru-RU" smtClean="0"/>
            </a:br>
            <a:endParaRPr dirty="0" lang="ru-RU"/>
          </a:p>
        </p:txBody>
      </p:sp>
      <p:pic>
        <p:nvPicPr>
          <p:cNvPr id="2097161" name="Содержимое 3" descr="SAM_6180.JPG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rcRect t="11878" b="11878"/>
          <a:stretch>
            <a:fillRect/>
          </a:stretch>
        </p:blipFill>
        <p:spPr>
          <a:xfrm>
            <a:off x="457200" y="1600200"/>
            <a:ext cx="8229600" cy="4724400"/>
          </a:xfrm>
        </p:spPr>
      </p:pic>
    </p:spTree>
  </p:cSld>
  <p:clrMapOvr>
    <a:masterClrMapping/>
  </p:clrMapOvr>
  <p:transition>
    <p:newsflash/>
  </p:transition>
</p:sld>
</file>

<file path=ppt/theme/_rels/them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lastClr="000000" val="windowText"/>
      </a:dk1>
      <a:lt1>
        <a:sysClr lastClr="FFFFFF" val="window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algn="t" flip="none" sx="95000" sy="95000" tx="0" ty="0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ScaleCrop>0</ScaleCrop>
  <LinksUpToDate>0</LinksUpToDate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Детско-родительский проект </dc:title>
  <dc:creator>Виталя</dc:creator>
  <cp:lastModifiedBy>Виталя</cp:lastModifiedBy>
  <dcterms:created xsi:type="dcterms:W3CDTF">2016-03-30T22:19:22Z</dcterms:created>
  <dcterms:modified xsi:type="dcterms:W3CDTF">2023-03-15T06:43:03Z</dcterms:modified>
</cp:coreProperties>
</file>