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3" r:id="rId2"/>
    <p:sldId id="261" r:id="rId3"/>
    <p:sldId id="257" r:id="rId4"/>
    <p:sldId id="258" r:id="rId5"/>
    <p:sldId id="259" r:id="rId6"/>
    <p:sldId id="260" r:id="rId7"/>
    <p:sldId id="264" r:id="rId8"/>
    <p:sldId id="278" r:id="rId9"/>
    <p:sldId id="279" r:id="rId10"/>
    <p:sldId id="280" r:id="rId11"/>
    <p:sldId id="277" r:id="rId12"/>
    <p:sldId id="265" r:id="rId13"/>
    <p:sldId id="266" r:id="rId14"/>
    <p:sldId id="273" r:id="rId15"/>
    <p:sldId id="267" r:id="rId16"/>
    <p:sldId id="268" r:id="rId17"/>
    <p:sldId id="269" r:id="rId18"/>
    <p:sldId id="270" r:id="rId19"/>
    <p:sldId id="271" r:id="rId20"/>
    <p:sldId id="275" r:id="rId21"/>
    <p:sldId id="276" r:id="rId22"/>
    <p:sldId id="272" r:id="rId23"/>
    <p:sldId id="274" r:id="rId2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7" d="100"/>
          <a:sy n="67" d="100"/>
        </p:scale>
        <p:origin x="-1428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390DC7-AB24-4EE1-951F-A069CB3C68E4}" type="datetimeFigureOut">
              <a:rPr lang="ru-RU" smtClean="0"/>
              <a:t>16.03.2023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03BD9C-4EFE-40FB-A13A-9AC36B54D2B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338558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390DC7-AB24-4EE1-951F-A069CB3C68E4}" type="datetimeFigureOut">
              <a:rPr lang="ru-RU" smtClean="0"/>
              <a:t>16.03.2023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03BD9C-4EFE-40FB-A13A-9AC36B54D2B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695919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390DC7-AB24-4EE1-951F-A069CB3C68E4}" type="datetimeFigureOut">
              <a:rPr lang="ru-RU" smtClean="0"/>
              <a:t>16.03.2023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03BD9C-4EFE-40FB-A13A-9AC36B54D2B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878423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390DC7-AB24-4EE1-951F-A069CB3C68E4}" type="datetimeFigureOut">
              <a:rPr lang="ru-RU" smtClean="0"/>
              <a:t>16.03.2023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03BD9C-4EFE-40FB-A13A-9AC36B54D2B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421832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390DC7-AB24-4EE1-951F-A069CB3C68E4}" type="datetimeFigureOut">
              <a:rPr lang="ru-RU" smtClean="0"/>
              <a:t>16.03.2023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03BD9C-4EFE-40FB-A13A-9AC36B54D2B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23926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390DC7-AB24-4EE1-951F-A069CB3C68E4}" type="datetimeFigureOut">
              <a:rPr lang="ru-RU" smtClean="0"/>
              <a:t>16.03.2023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03BD9C-4EFE-40FB-A13A-9AC36B54D2B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648430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390DC7-AB24-4EE1-951F-A069CB3C68E4}" type="datetimeFigureOut">
              <a:rPr lang="ru-RU" smtClean="0"/>
              <a:t>16.03.2023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03BD9C-4EFE-40FB-A13A-9AC36B54D2B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716163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390DC7-AB24-4EE1-951F-A069CB3C68E4}" type="datetimeFigureOut">
              <a:rPr lang="ru-RU" smtClean="0"/>
              <a:t>16.03.2023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03BD9C-4EFE-40FB-A13A-9AC36B54D2B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686912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390DC7-AB24-4EE1-951F-A069CB3C68E4}" type="datetimeFigureOut">
              <a:rPr lang="ru-RU" smtClean="0"/>
              <a:t>16.03.2023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03BD9C-4EFE-40FB-A13A-9AC36B54D2B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326866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390DC7-AB24-4EE1-951F-A069CB3C68E4}" type="datetimeFigureOut">
              <a:rPr lang="ru-RU" smtClean="0"/>
              <a:t>16.03.2023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03BD9C-4EFE-40FB-A13A-9AC36B54D2B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653294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390DC7-AB24-4EE1-951F-A069CB3C68E4}" type="datetimeFigureOut">
              <a:rPr lang="ru-RU" smtClean="0"/>
              <a:t>16.03.2023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03BD9C-4EFE-40FB-A13A-9AC36B54D2B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578610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390DC7-AB24-4EE1-951F-A069CB3C68E4}" type="datetimeFigureOut">
              <a:rPr lang="ru-RU" smtClean="0"/>
              <a:t>16.03.2023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03BD9C-4EFE-40FB-A13A-9AC36B54D2B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150348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548680"/>
            <a:ext cx="7772400" cy="3384375"/>
          </a:xfrm>
        </p:spPr>
        <p:txBody>
          <a:bodyPr>
            <a:normAutofit/>
          </a:bodyPr>
          <a:lstStyle/>
          <a:p>
            <a:r>
              <a:rPr lang="ru-RU" sz="3100" dirty="0" smtClean="0"/>
              <a:t>МБДОУ </a:t>
            </a:r>
            <a:r>
              <a:rPr lang="ru-RU" sz="3100" dirty="0"/>
              <a:t>д/с № 5»Родничок» комбинированного вида </a:t>
            </a:r>
            <a:r>
              <a:rPr lang="ru-RU" sz="3100" dirty="0" err="1"/>
              <a:t>с.Сарыг-Сеп</a:t>
            </a:r>
            <a:r>
              <a:rPr lang="ru-RU" sz="3100" dirty="0"/>
              <a:t/>
            </a:r>
            <a:br>
              <a:rPr lang="ru-RU" sz="3100" dirty="0"/>
            </a:br>
            <a:r>
              <a:rPr lang="ru-RU" sz="3100" dirty="0" smtClean="0"/>
              <a:t/>
            </a:r>
            <a:br>
              <a:rPr lang="ru-RU" sz="3100" dirty="0" smtClean="0"/>
            </a:br>
            <a:r>
              <a:rPr lang="ru-RU" b="1" i="1" dirty="0"/>
              <a:t/>
            </a:r>
            <a:br>
              <a:rPr lang="ru-RU" b="1" i="1" dirty="0"/>
            </a:br>
            <a:r>
              <a:rPr lang="ru-RU" b="1" i="1" dirty="0" smtClean="0"/>
              <a:t>ПРОЕКТ </a:t>
            </a:r>
            <a:r>
              <a:rPr lang="ru-RU" b="1" i="1" smtClean="0"/>
              <a:t>«</a:t>
            </a:r>
            <a:r>
              <a:rPr lang="ru-RU" b="1" i="1" smtClean="0"/>
              <a:t>СОСУЛЬКИ</a:t>
            </a:r>
            <a:r>
              <a:rPr lang="ru-RU" smtClean="0"/>
              <a:t>»</a:t>
            </a:r>
            <a:r>
              <a:rPr lang="ru-RU" b="1" i="1" dirty="0" smtClean="0"/>
              <a:t/>
            </a:r>
            <a:br>
              <a:rPr lang="ru-RU" b="1" i="1" dirty="0" smtClean="0"/>
            </a:br>
            <a:r>
              <a:rPr lang="ru-RU" sz="3100" b="1" i="1" dirty="0" smtClean="0"/>
              <a:t>1 МЛАДШАЯ ГРУППА</a:t>
            </a:r>
            <a:endParaRPr lang="ru-RU" sz="31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11560" y="4941168"/>
            <a:ext cx="6400800" cy="769640"/>
          </a:xfrm>
        </p:spPr>
        <p:txBody>
          <a:bodyPr/>
          <a:lstStyle/>
          <a:p>
            <a:pPr algn="r"/>
            <a:r>
              <a:rPr lang="ru-RU" dirty="0" smtClean="0"/>
              <a:t>Выполнил: БОПУН-ООЛ.М.Д.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2601443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Слушали песни про весну</a:t>
            </a:r>
            <a:endParaRPr lang="ru-RU" dirty="0"/>
          </a:p>
        </p:txBody>
      </p:sp>
      <p:pic>
        <p:nvPicPr>
          <p:cNvPr id="4098" name="Picture 2" descr="C:\Users\Садик\Desktop\1003187719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1600200"/>
            <a:ext cx="5256584" cy="4525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049536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2 этап основной </a:t>
            </a:r>
            <a:br>
              <a:rPr lang="ru-RU" dirty="0" smtClean="0"/>
            </a:br>
            <a:r>
              <a:rPr lang="ru-RU" dirty="0" smtClean="0"/>
              <a:t>дети делают снежные комочки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2051719" y="1340770"/>
            <a:ext cx="4752530" cy="53285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5864981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Дети изучают состав снега</a:t>
            </a:r>
            <a:endParaRPr lang="ru-RU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799692" y="1232756"/>
            <a:ext cx="5112568" cy="56166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7182011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Смотрим сосульки</a:t>
            </a:r>
            <a:endParaRPr lang="ru-RU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852600" y="891816"/>
            <a:ext cx="5294787" cy="63367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0230111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Очищаем песочницу от снега</a:t>
            </a:r>
            <a:endParaRPr lang="ru-RU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1484784"/>
            <a:ext cx="6950969" cy="51830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8076736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Рисуем солнышко</a:t>
            </a:r>
            <a:endParaRPr lang="ru-RU" dirty="0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3" y="1634610"/>
            <a:ext cx="6840760" cy="44571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322619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Рисуем сосульки</a:t>
            </a:r>
            <a:endParaRPr lang="ru-RU" dirty="0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705371" y="1183060"/>
            <a:ext cx="5445224" cy="59046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9800925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Лепим сосульки</a:t>
            </a:r>
            <a:endParaRPr lang="ru-RU" dirty="0"/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412776"/>
            <a:ext cx="7848871" cy="52550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2700076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Индивидуальная работа</a:t>
            </a:r>
            <a:endParaRPr lang="ru-RU" dirty="0"/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785398" y="1679098"/>
            <a:ext cx="5421834" cy="4745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4721566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Индивидуальная работа</a:t>
            </a:r>
            <a:endParaRPr lang="ru-RU" dirty="0"/>
          </a:p>
        </p:txBody>
      </p:sp>
      <p:pic>
        <p:nvPicPr>
          <p:cNvPr id="921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850558" y="1613937"/>
            <a:ext cx="5298867" cy="51845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429416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АКТУАЛЬНОСТЬ ПРОЕКТА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ru-RU" dirty="0" smtClean="0"/>
              <a:t>Наблюдение за сосульками на прогулке помогли </a:t>
            </a:r>
            <a:r>
              <a:rPr lang="ru-RU" dirty="0"/>
              <a:t>детям узнать свойства и </a:t>
            </a:r>
            <a:r>
              <a:rPr lang="ru-RU" i="1" dirty="0"/>
              <a:t>«превращения»</a:t>
            </a:r>
            <a:r>
              <a:rPr lang="ru-RU" dirty="0"/>
              <a:t> сосулек в </a:t>
            </a:r>
            <a:r>
              <a:rPr lang="ru-RU" dirty="0" smtClean="0"/>
              <a:t>воду при нагревании солнца, а в холодную погоду капельки превращаются в сосульки. </a:t>
            </a:r>
            <a:r>
              <a:rPr lang="ru-RU" dirty="0"/>
              <a:t>В результате у детей включалось мышление, желание познавать мир. Увиденное и услышанное в ходе проекта, помогло детям в дальнейшем выразить в лепке и ИЗО деятельности </a:t>
            </a:r>
          </a:p>
        </p:txBody>
      </p:sp>
    </p:spTree>
    <p:extLst>
      <p:ext uri="{BB962C8B-B14F-4D97-AF65-F5344CB8AC3E}">
        <p14:creationId xmlns:p14="http://schemas.microsoft.com/office/powerpoint/2010/main" val="200796317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416782" y="1039602"/>
            <a:ext cx="5943600" cy="53938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1310592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1742517" y="550378"/>
            <a:ext cx="5943600" cy="57572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7189387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3 ЭТАП ЗАКЛЮЧИТЕЛЬНЫЙ</a:t>
            </a:r>
          </a:p>
        </p:txBody>
      </p:sp>
      <p:pic>
        <p:nvPicPr>
          <p:cNvPr id="1024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1115539"/>
            <a:ext cx="6139780" cy="46881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7205761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836712"/>
            <a:ext cx="6284168" cy="51845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050477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ЗАДАЧИ ПРОЕКТА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endParaRPr lang="ru-RU" dirty="0"/>
          </a:p>
          <a:p>
            <a:r>
              <a:rPr lang="ru-RU" dirty="0"/>
              <a:t>- учить детей замечать сезонные изменения в природе, видеть связь между явлениями природы</a:t>
            </a:r>
          </a:p>
          <a:p>
            <a:r>
              <a:rPr lang="ru-RU" i="1" dirty="0"/>
              <a:t>(солнце пригревает - снег на крыше тает)</a:t>
            </a:r>
            <a:r>
              <a:rPr lang="ru-RU" dirty="0"/>
              <a:t>;</a:t>
            </a:r>
          </a:p>
          <a:p>
            <a:r>
              <a:rPr lang="ru-RU" dirty="0"/>
              <a:t>- познакомить детей как появляются сосульки;</a:t>
            </a:r>
          </a:p>
          <a:p>
            <a:r>
              <a:rPr lang="ru-RU" dirty="0"/>
              <a:t>- учить детей определять какие бывают сосульки </a:t>
            </a:r>
            <a:r>
              <a:rPr lang="ru-RU" i="1" dirty="0"/>
              <a:t>(большие – маленькие, толстые – тонкие, прозрачные, холодные, твердые)</a:t>
            </a:r>
            <a:r>
              <a:rPr lang="ru-RU" dirty="0"/>
              <a:t>;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9649084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ЦЕЛЬ ПРОЕКТА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ru-RU" dirty="0"/>
          </a:p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683568" y="1954072"/>
            <a:ext cx="8280920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: </a:t>
            </a:r>
            <a:r>
              <a:rPr lang="ru-RU" sz="3200" dirty="0"/>
              <a:t>продолжать знакомить детей с явлениями неживой природы.</a:t>
            </a:r>
          </a:p>
          <a:p>
            <a:r>
              <a:rPr lang="ru-RU" sz="3200" dirty="0"/>
              <a:t>- учить </a:t>
            </a:r>
            <a:r>
              <a:rPr lang="ru-RU" sz="3200" dirty="0" smtClean="0"/>
              <a:t>лепить из пластилина сосульки</a:t>
            </a:r>
            <a:endParaRPr lang="ru-RU" sz="3200" dirty="0"/>
          </a:p>
          <a:p>
            <a:r>
              <a:rPr lang="ru-RU" sz="3200" dirty="0"/>
              <a:t>- учить детей рисовать сосульки </a:t>
            </a:r>
            <a:r>
              <a:rPr lang="ru-RU" sz="3200" dirty="0" smtClean="0"/>
              <a:t>восковыми карандашами;</a:t>
            </a:r>
            <a:endParaRPr lang="ru-RU" sz="3200" dirty="0"/>
          </a:p>
          <a:p>
            <a:r>
              <a:rPr lang="ru-RU" sz="3200" dirty="0"/>
              <a:t>- учить слышать звуки природы –</a:t>
            </a:r>
            <a:r>
              <a:rPr lang="ru-RU" sz="3200" i="1" dirty="0"/>
              <a:t>«песенку»</a:t>
            </a:r>
            <a:r>
              <a:rPr lang="ru-RU" sz="3200" dirty="0"/>
              <a:t> капели.</a:t>
            </a:r>
          </a:p>
        </p:txBody>
      </p:sp>
    </p:spTree>
    <p:extLst>
      <p:ext uri="{BB962C8B-B14F-4D97-AF65-F5344CB8AC3E}">
        <p14:creationId xmlns:p14="http://schemas.microsoft.com/office/powerpoint/2010/main" val="240677006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Участники проекта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 smtClean="0"/>
              <a:t> Воспитанники</a:t>
            </a:r>
            <a:r>
              <a:rPr lang="ru-RU" dirty="0"/>
              <a:t>, воспитатели </a:t>
            </a:r>
            <a:r>
              <a:rPr lang="ru-RU" dirty="0" smtClean="0"/>
              <a:t>группы</a:t>
            </a:r>
            <a:r>
              <a:rPr lang="ru-RU" dirty="0"/>
              <a:t>.</a:t>
            </a:r>
          </a:p>
          <a:p>
            <a:r>
              <a:rPr lang="ru-RU" dirty="0"/>
              <a:t>Целевая группа проекта : 1 младшая группа МБДОУ детского сада </a:t>
            </a:r>
            <a:r>
              <a:rPr lang="ru-RU" i="1" dirty="0"/>
              <a:t>«Родничок»</a:t>
            </a:r>
            <a:endParaRPr lang="ru-RU" dirty="0"/>
          </a:p>
          <a:p>
            <a:r>
              <a:rPr lang="ru-RU" dirty="0"/>
              <a:t>Срок реализации проекта : 1 неделя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1852375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u="sng" dirty="0" smtClean="0"/>
              <a:t>Предполагаемый результат</a:t>
            </a:r>
            <a:r>
              <a:rPr lang="ru-RU" dirty="0" smtClean="0"/>
              <a:t>: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9552" y="1628800"/>
            <a:ext cx="8229600" cy="4525963"/>
          </a:xfrm>
        </p:spPr>
        <p:txBody>
          <a:bodyPr/>
          <a:lstStyle/>
          <a:p>
            <a:r>
              <a:rPr lang="ru-RU" dirty="0" smtClean="0"/>
              <a:t>Сформировать у</a:t>
            </a:r>
            <a:r>
              <a:rPr lang="ru-RU" dirty="0"/>
              <a:t> детей представление о сосульках, как о весеннем явлении природы.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1644184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1 ЭТАП ПОДГОТОВИТЕЛЬНЫЙ</a:t>
            </a:r>
            <a:endParaRPr lang="ru-RU" dirty="0"/>
          </a:p>
        </p:txBody>
      </p:sp>
      <p:pic>
        <p:nvPicPr>
          <p:cNvPr id="1026" name="Picture 2" descr="C:\Users\Садик\Desktop\1662657868_51-klubmama-ru-p-podelka-sosulki-dlya-malishei-foto-56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7203" y="1600200"/>
            <a:ext cx="6389594" cy="4525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9448687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Иллюстрация весенний ручеек</a:t>
            </a:r>
            <a:endParaRPr lang="ru-RU" dirty="0"/>
          </a:p>
        </p:txBody>
      </p:sp>
      <p:pic>
        <p:nvPicPr>
          <p:cNvPr id="2050" name="Picture 2" descr="C:\Users\Садик\Desktop\3453f8570c5fc3507209ad591a40ad00.jpe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0807" y="1600200"/>
            <a:ext cx="6402385" cy="4525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7581133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Иллюстрация весна</a:t>
            </a:r>
            <a:endParaRPr lang="ru-RU" dirty="0"/>
          </a:p>
        </p:txBody>
      </p:sp>
      <p:pic>
        <p:nvPicPr>
          <p:cNvPr id="3074" name="Picture 2" descr="C:\Users\Садик\Desktop\img7-3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4691" y="1600200"/>
            <a:ext cx="6034617" cy="4525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1521983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109</TotalTime>
  <Words>85</Words>
  <Application>Microsoft Office PowerPoint</Application>
  <PresentationFormat>Экран (4:3)</PresentationFormat>
  <Paragraphs>35</Paragraphs>
  <Slides>23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4" baseType="lpstr">
      <vt:lpstr>Тема Office</vt:lpstr>
      <vt:lpstr>МБДОУ д/с № 5»Родничок» комбинированного вида с.Сарыг-Сеп   ПРОЕКТ «СОСУЛЬКИ» 1 МЛАДШАЯ ГРУППА</vt:lpstr>
      <vt:lpstr>АКТУАЛЬНОСТЬ ПРОЕКТА</vt:lpstr>
      <vt:lpstr>ЗАДАЧИ ПРОЕКТА</vt:lpstr>
      <vt:lpstr>ЦЕЛЬ ПРОЕКТА</vt:lpstr>
      <vt:lpstr>Участники проекта</vt:lpstr>
      <vt:lpstr>Предполагаемый результат:</vt:lpstr>
      <vt:lpstr>1 ЭТАП ПОДГОТОВИТЕЛЬНЫЙ</vt:lpstr>
      <vt:lpstr>Иллюстрация весенний ручеек</vt:lpstr>
      <vt:lpstr>Иллюстрация весна</vt:lpstr>
      <vt:lpstr>Слушали песни про весну</vt:lpstr>
      <vt:lpstr>2 этап основной  дети делают снежные комочки</vt:lpstr>
      <vt:lpstr>Дети изучают состав снега</vt:lpstr>
      <vt:lpstr>Смотрим сосульки</vt:lpstr>
      <vt:lpstr>Очищаем песочницу от снега</vt:lpstr>
      <vt:lpstr>Рисуем солнышко</vt:lpstr>
      <vt:lpstr>Рисуем сосульки</vt:lpstr>
      <vt:lpstr>Лепим сосульки</vt:lpstr>
      <vt:lpstr>Индивидуальная работа</vt:lpstr>
      <vt:lpstr>Индивидуальная работа</vt:lpstr>
      <vt:lpstr>Презентация PowerPoint</vt:lpstr>
      <vt:lpstr>Презентация PowerPoint</vt:lpstr>
      <vt:lpstr>3 ЭТАП ЗАКЛЮЧИТЕЛЬНЫЙ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ПРОЕКТ ПЕРВОЙ МЛАДШЕЙ ГРУППЫ</dc:title>
  <dc:creator>User</dc:creator>
  <cp:lastModifiedBy>Ирина</cp:lastModifiedBy>
  <cp:revision>11</cp:revision>
  <dcterms:created xsi:type="dcterms:W3CDTF">2023-03-15T14:01:55Z</dcterms:created>
  <dcterms:modified xsi:type="dcterms:W3CDTF">2023-03-16T06:19:09Z</dcterms:modified>
</cp:coreProperties>
</file>