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71" r:id="rId4"/>
    <p:sldId id="263" r:id="rId5"/>
    <p:sldId id="262" r:id="rId6"/>
    <p:sldId id="274" r:id="rId7"/>
    <p:sldId id="257" r:id="rId8"/>
    <p:sldId id="260" r:id="rId9"/>
    <p:sldId id="258" r:id="rId10"/>
    <p:sldId id="265" r:id="rId11"/>
    <p:sldId id="268" r:id="rId12"/>
    <p:sldId id="273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037237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09T14:36:29.603" idx="2">
    <p:pos x="1745" y="14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6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410445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OpenSans"/>
              </a:rPr>
              <a:t>ПРОЕКТ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5 «Родничок» комбинированного вида с. Сарыг-Сеп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5400"/>
            <a:ext cx="6445250" cy="60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 ПОСТРОИТ ФИГУРЫ</a:t>
            </a:r>
            <a:endParaRPr lang="ru-RU" dirty="0"/>
          </a:p>
        </p:txBody>
      </p:sp>
      <p:pic>
        <p:nvPicPr>
          <p:cNvPr id="3" name="Рисунок 2" descr="C:\Users\1037237\Desktop\ото тренинг 01.03.23\IMG_8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9157"/>
            <a:ext cx="278003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037237\Desktop\ото тренинг 01.03.23\IMG_84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34" y="3717032"/>
            <a:ext cx="3171165" cy="24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ото тренинг 01.03.23\IMG_84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3025"/>
            <a:ext cx="2864366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СИАМСКИЕ БЛИЗНЕЦЫ</a:t>
            </a:r>
            <a:endParaRPr lang="ru-RU" dirty="0"/>
          </a:p>
        </p:txBody>
      </p:sp>
      <p:pic>
        <p:nvPicPr>
          <p:cNvPr id="4" name="Рисунок 3" descr="C:\Users\1037237\Desktop\ото тренинг 01.03.23\IMG_84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670"/>
            <a:ext cx="2809875" cy="210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037237\Desktop\ото тренинг 01.03.23\IMG_84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67" y="1916832"/>
            <a:ext cx="274193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ото тренинг 01.03.23\IMG_84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2965"/>
            <a:ext cx="2541270" cy="190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ото тренинг 01.03.23\IMG_846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69" y="4207381"/>
            <a:ext cx="3133725" cy="235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037237\Desktop\ото тренинг 01.03.23\IMG_846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41173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037237\Desktop\ото тренинг 01.03.23\IMG_846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03" y="3761072"/>
            <a:ext cx="2383433" cy="1900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1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Участники тренинга представляют себя лучами солнца. Встают в круг, и вытянув руки, каждый из участников кладет свои руки поверх рук других участников. И так образуется солнце.</a:t>
            </a:r>
            <a:br>
              <a:rPr lang="ru-RU" sz="3100" dirty="0" smtClean="0"/>
            </a:br>
            <a:r>
              <a:rPr lang="ru-RU" sz="3100" dirty="0" smtClean="0"/>
              <a:t>Всё тепло, свет и доброта коллектива сливается в одно  целое. </a:t>
            </a:r>
            <a:br>
              <a:rPr lang="ru-RU" sz="3100" dirty="0" smtClean="0"/>
            </a:br>
            <a:r>
              <a:rPr lang="ru-RU" sz="3100" dirty="0" smtClean="0"/>
              <a:t>Участники тренинга прощаются.</a:t>
            </a:r>
            <a:endParaRPr lang="ru-RU" sz="3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33892"/>
            <a:ext cx="3528392" cy="25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-176213"/>
            <a:ext cx="10437813" cy="72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3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</a:rPr>
              <a:t>III</a:t>
            </a:r>
            <a:r>
              <a:rPr lang="ru-RU" sz="4000" b="1" dirty="0" smtClean="0">
                <a:solidFill>
                  <a:srgbClr val="1F497D">
                    <a:lumMod val="75000"/>
                  </a:srgbClr>
                </a:solidFill>
              </a:rPr>
              <a:t> этап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</a:rPr>
              <a:t>. </a:t>
            </a:r>
            <a:r>
              <a:rPr lang="ru-RU" dirty="0" smtClean="0"/>
              <a:t>ЗАКЛЮЧИТЕЛЬНЫЙ</a:t>
            </a:r>
            <a:endParaRPr lang="ru-RU" dirty="0"/>
          </a:p>
        </p:txBody>
      </p:sp>
      <p:pic>
        <p:nvPicPr>
          <p:cNvPr id="4" name="Рисунок 3" descr="C:\Users\1037237\Desktop\ото тренинг 01.03.23\IMG_84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64811"/>
            <a:ext cx="3703208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76369" y="98072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OpenSans"/>
              </a:rPr>
              <a:t>- В завершении тренинга сформировали благоприятный психологический климат;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OpenSans"/>
            </a:endParaRPr>
          </a:p>
          <a:p>
            <a:pPr lvl="0" algn="just"/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-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OpenSans"/>
              </a:rPr>
              <a:t>  научились работать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в команде;</a:t>
            </a:r>
          </a:p>
          <a:p>
            <a:pPr lvl="0" algn="just"/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-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OpenSans"/>
              </a:rPr>
              <a:t>каждый участник осознавал свою роль и функцию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в группе;</a:t>
            </a:r>
          </a:p>
          <a:p>
            <a:pPr lvl="0" algn="just"/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-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OpenSans"/>
              </a:rPr>
              <a:t>повысили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OpenSans"/>
              </a:rPr>
              <a:t>коммуникативные навыки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OpenSans"/>
              </a:rPr>
              <a:t>педагогов.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11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13" y="-176213"/>
            <a:ext cx="10437813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862" y="404664"/>
            <a:ext cx="8229600" cy="38884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Спасибо педагогам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за активное участие!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Актуальность: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26876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невозможно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Sans"/>
              </a:rPr>
              <a:t>сделать всю работу одному время от времени все равно приходится прибегать 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помощи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Sans"/>
              </a:rPr>
              <a:t>другого человека. В сплоченном коллективе взаимопомощь – это залог успеха, без поддержки будут достигнуть только маленькая цель, которую поставил каждый, но цель коллектива останется на нулевом уровне.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32" y="0"/>
            <a:ext cx="9282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Цель проекта: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Sans"/>
              </a:rPr>
              <a:t> сплочение коллектива и построение эффективного командного взаимодействия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Задачи: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Формирование благоприятного психологического климата;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Развития умения работать в команде, осознание каждым участником своей роли., функции в группе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Sans"/>
              </a:rPr>
              <a:t>повысить коммуникативные навыки педагогов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1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4919" y="21752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Участники проекта: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педагоги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2222" y="32849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Длительность проекта: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краткосрочный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2222" y="45219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Тип проекта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практикоориентированный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4919" y="2031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Этапы проекта: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Подготовительный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Основной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40807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F497D">
                    <a:lumMod val="75000"/>
                  </a:srgbClr>
                </a:solidFill>
              </a:rPr>
              <a:t>I 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</a:rPr>
              <a:t>этап.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ПОДГОТОВИТЕЛЬНЫЙ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306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Подготовлен материал к тесту  и проведён по методике  «Определение индекса групповой сплоченности Сишора». Подбор материала и изучение литературы к тренингу.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7609"/>
            <a:ext cx="35972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этап. Реализация проекта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Приветствие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1037237\Desktop\ото тренинг 01.03.23\IMG_8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47" y="1605582"/>
            <a:ext cx="3025129" cy="25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ото тренинг 01.03.23\IMG_8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324036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037237\Desktop\ото тренинг 01.03.23\IMG_84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4024"/>
            <a:ext cx="3024336" cy="242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7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АТОМЫ-МОЛЕКУЛЫ</a:t>
            </a:r>
            <a:endParaRPr lang="ru-RU" dirty="0"/>
          </a:p>
        </p:txBody>
      </p:sp>
      <p:pic>
        <p:nvPicPr>
          <p:cNvPr id="5" name="Рисунок 4" descr="C:\Users\1037237\Desktop\ото тренинг 01.03.23\IMG_8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88" y="1326939"/>
            <a:ext cx="3295105" cy="251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ото тренинг 01.03.23\IMG_84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36369"/>
            <a:ext cx="2914185" cy="240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ото тренинг 01.03.23\IMG_84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14014"/>
            <a:ext cx="3227070" cy="242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АТОМЫ-МОЛЕКУЛЫ</a:t>
            </a:r>
            <a:endParaRPr lang="ru-RU" dirty="0"/>
          </a:p>
        </p:txBody>
      </p:sp>
      <p:pic>
        <p:nvPicPr>
          <p:cNvPr id="4" name="Рисунок 3" descr="C:\Users\1037237\Desktop\ото тренинг 01.03.23\IMG_84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60" y="1412776"/>
            <a:ext cx="3555350" cy="26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037237\Desktop\ото тренинг 01.03.23\IMG_8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26" y="1556792"/>
            <a:ext cx="327533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ото тренинг 01.03.23\IMG_84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01268"/>
            <a:ext cx="3024336" cy="23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6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ГУСЕНИЦА</a:t>
            </a:r>
            <a:endParaRPr lang="ru-RU" b="1" dirty="0"/>
          </a:p>
        </p:txBody>
      </p:sp>
      <p:pic>
        <p:nvPicPr>
          <p:cNvPr id="4" name="Рисунок 3" descr="C:\Users\1037237\Desktop\ото тренинг 01.03.23\IMG_84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1" y="1150818"/>
            <a:ext cx="2865120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037237\Desktop\ото тренинг 01.03.23\IMG_84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90" y="2797174"/>
            <a:ext cx="2210162" cy="17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037237\Desktop\ото тренинг 01.03.23\IMG_84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1" y="2460227"/>
            <a:ext cx="282702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037237\Desktop\ото тренинг 01.03.23\IMG_84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73630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8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166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</vt:lpstr>
      <vt:lpstr>Актуальность:</vt:lpstr>
      <vt:lpstr>Презентация PowerPoint</vt:lpstr>
      <vt:lpstr>Презентация PowerPoint</vt:lpstr>
      <vt:lpstr>I этап. ПОДГОТОВИТЕЛЬНЫЙ</vt:lpstr>
      <vt:lpstr>II этап. Реализация проекта Приветствие</vt:lpstr>
      <vt:lpstr>АТОМЫ-МОЛЕКУЛЫ</vt:lpstr>
      <vt:lpstr>АТОМЫ-МОЛЕКУЛЫ</vt:lpstr>
      <vt:lpstr>ГУСЕНИЦА</vt:lpstr>
      <vt:lpstr>КТО БЫСТРЕЕ ПОСТРОИТ ФИГУРЫ</vt:lpstr>
      <vt:lpstr>СИАМСКИЕ БЛИЗНЕЦЫ</vt:lpstr>
      <vt:lpstr>           Участники тренинга представляют себя лучами солнца. Встают в круг, и вытянув руки, каждый из участников кладет свои руки поверх рук других участников. И так образуется солнце. Всё тепло, свет и доброта коллектива сливается в одно  целое.  Участники тренинга прощаются.</vt:lpstr>
      <vt:lpstr>III этап. ЗАКЛЮЧИТЕЛЬНЫЙ</vt:lpstr>
      <vt:lpstr>Спасибо педагогам за активное участие!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Ирина</cp:lastModifiedBy>
  <cp:revision>29</cp:revision>
  <dcterms:created xsi:type="dcterms:W3CDTF">2023-03-03T08:25:58Z</dcterms:created>
  <dcterms:modified xsi:type="dcterms:W3CDTF">2023-03-15T08:20:14Z</dcterms:modified>
</cp:coreProperties>
</file>