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-79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A913D-4265-49EA-B4AF-0577FB2B0153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339E3-2FE0-4DA4-8BCC-B7B94D25E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861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339E3-2FE0-4DA4-8BCC-B7B94D25E3E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753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339E3-2FE0-4DA4-8BCC-B7B94D25E3E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47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53B4-0A5D-4F9F-8341-E87E9180159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6969-201E-44AB-B95E-DE1878B3B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80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53B4-0A5D-4F9F-8341-E87E9180159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6969-201E-44AB-B95E-DE1878B3B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25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53B4-0A5D-4F9F-8341-E87E9180159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6969-201E-44AB-B95E-DE1878B3B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38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53B4-0A5D-4F9F-8341-E87E9180159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6969-201E-44AB-B95E-DE1878B3B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30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53B4-0A5D-4F9F-8341-E87E9180159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6969-201E-44AB-B95E-DE1878B3B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21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53B4-0A5D-4F9F-8341-E87E9180159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6969-201E-44AB-B95E-DE1878B3B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1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53B4-0A5D-4F9F-8341-E87E9180159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6969-201E-44AB-B95E-DE1878B3B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5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53B4-0A5D-4F9F-8341-E87E9180159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6969-201E-44AB-B95E-DE1878B3B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40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53B4-0A5D-4F9F-8341-E87E9180159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6969-201E-44AB-B95E-DE1878B3B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7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53B4-0A5D-4F9F-8341-E87E9180159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6969-201E-44AB-B95E-DE1878B3B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0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E53B4-0A5D-4F9F-8341-E87E9180159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6969-201E-44AB-B95E-DE1878B3B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11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E53B4-0A5D-4F9F-8341-E87E91801596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D6969-201E-44AB-B95E-DE1878B3B8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650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Users\User\Desktop\&#1090;&#1072;&#1085;&#1077;&#1094;\&#1090;&#1072;&#1085;&#1077;&#1094;.mp4" TargetMode="External"/><Relationship Id="rId1" Type="http://schemas.microsoft.com/office/2007/relationships/media" Target="file:///C:\Users\User\Desktop\&#1090;&#1072;&#1085;&#1077;&#1094;\&#1090;&#1072;&#1085;&#1077;&#1094;.mp4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150"/>
            <a:ext cx="12192000" cy="686514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18"/>
            <a:ext cx="9144000" cy="4897582"/>
          </a:xfrm>
        </p:spPr>
        <p:txBody>
          <a:bodyPr/>
          <a:lstStyle/>
          <a:p>
            <a:r>
              <a:rPr lang="ru-RU" dirty="0" smtClean="0"/>
              <a:t>МБДОУ д/с №5 «Родничок» комбинированного вида</a:t>
            </a:r>
          </a:p>
          <a:p>
            <a:r>
              <a:rPr lang="ru-RU" dirty="0" smtClean="0"/>
              <a:t> с. Сарыг-Сеп Каа-Хемского р-на</a:t>
            </a:r>
          </a:p>
          <a:p>
            <a:endParaRPr lang="ru-RU" dirty="0"/>
          </a:p>
          <a:p>
            <a:r>
              <a:rPr lang="ru-RU" sz="3600" dirty="0" smtClean="0"/>
              <a:t>Тема</a:t>
            </a:r>
          </a:p>
          <a:p>
            <a:r>
              <a:rPr lang="ru-RU" sz="3600" dirty="0" smtClean="0">
                <a:solidFill>
                  <a:srgbClr val="7030A0"/>
                </a:solidFill>
              </a:rPr>
              <a:t>Современные танцы в ДОУ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Средняя группа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5420"/>
          </a:xfrm>
        </p:spPr>
        <p:txBody>
          <a:bodyPr>
            <a:noAutofit/>
          </a:bodyPr>
          <a:lstStyle/>
          <a:p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sz="2400" b="1" i="0" dirty="0" smtClean="0">
                <a:solidFill>
                  <a:srgbClr val="000000"/>
                </a:solidFill>
                <a:effectLst/>
                <a:latin typeface="+mn-lt"/>
              </a:rPr>
              <a:t>Актуальность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+mn-lt"/>
              </a:rPr>
              <a:t> данной темы определяется социальной значимостью проблемы воспитания активной творческой личности. Решение этой важной задачи начинается уже в дошкольном возрасте. Именно в детском саду происходит знакомство детей с танцем и их первое активное приобщение к этому виду </a:t>
            </a:r>
            <a:br>
              <a:rPr lang="ru-RU" sz="2400" b="0" i="0" dirty="0" smtClean="0">
                <a:solidFill>
                  <a:srgbClr val="000000"/>
                </a:solidFill>
                <a:effectLst/>
                <a:latin typeface="+mn-lt"/>
              </a:rPr>
            </a:br>
            <a:r>
              <a:rPr lang="ru-RU" sz="2400" b="0" i="0" dirty="0" smtClean="0">
                <a:solidFill>
                  <a:srgbClr val="000000"/>
                </a:solidFill>
                <a:effectLst/>
                <a:latin typeface="+mn-lt"/>
              </a:rPr>
              <a:t> деятельности. Музыка и движение помогают воспитывать детей, дают возможность познать мир. Через музыку и движение у ребенка развивается не только художественный вкус и творческое воображение, но и любовь к жизни, человеку, природе, формируется внутренний духовный мир ребенка.</a:t>
            </a:r>
            <a:r>
              <a:rPr lang="ru-RU" sz="2400" dirty="0">
                <a:latin typeface="+mn-lt"/>
              </a:rPr>
              <a:t> Наблюдая за детьми, которых обучаю музыкально-ритмическим движениям, несмотря на хороший уровень развития, я пришла к выводу, что танцевальные импровизации однообразны, не оригинальны; дети не испытывают приятную эмоциональность, они зажаты и </a:t>
            </a:r>
            <a:r>
              <a:rPr lang="ru-RU" sz="2400" dirty="0" err="1">
                <a:latin typeface="+mn-lt"/>
              </a:rPr>
              <a:t>как-будто</a:t>
            </a:r>
            <a:r>
              <a:rPr lang="ru-RU" sz="2400" dirty="0">
                <a:latin typeface="+mn-lt"/>
              </a:rPr>
              <a:t> боятся отступать от выученных движений, самостоятельно не могут придумать свои варианты движений. Этим и вызвана актуальность данной темы проекта.</a:t>
            </a:r>
            <a:br>
              <a:rPr lang="ru-RU" sz="2400" dirty="0">
                <a:latin typeface="+mn-lt"/>
              </a:rPr>
            </a:b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503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72"/>
            <a:ext cx="12191999" cy="68401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4927311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Цель </a:t>
            </a:r>
            <a:r>
              <a:rPr lang="ru-RU" sz="2400" b="1" dirty="0"/>
              <a:t>проекта: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Развивать творческие способности детей </a:t>
            </a:r>
            <a:r>
              <a:rPr lang="ru-RU" sz="2400" dirty="0" smtClean="0"/>
              <a:t>среднего </a:t>
            </a:r>
            <a:r>
              <a:rPr lang="ru-RU" sz="2400" dirty="0"/>
              <a:t>дошкольного возраста, потребность самовыражения в движении под музыку с помощью танцевальной деятельности.</a:t>
            </a:r>
            <a:br>
              <a:rPr lang="ru-RU" sz="2400" dirty="0"/>
            </a:br>
            <a:r>
              <a:rPr lang="ru-RU" sz="2400" b="1" dirty="0"/>
              <a:t>Задачи: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i="1" dirty="0">
                <a:solidFill>
                  <a:srgbClr val="FF0000"/>
                </a:solidFill>
              </a:rPr>
              <a:t>Обучающие: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• познакомить детей с различными видами танцев (музыкой, композитором, историей).</a:t>
            </a:r>
            <a:br>
              <a:rPr lang="ru-RU" sz="2400" dirty="0"/>
            </a:br>
            <a:r>
              <a:rPr lang="ru-RU" sz="2400" i="1" dirty="0">
                <a:solidFill>
                  <a:srgbClr val="FF0000"/>
                </a:solidFill>
              </a:rPr>
              <a:t>Развивающие: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• развитие музыкальности (эмоциональную отзывчивость на музыку, слуховые представления, чувство ритма);</a:t>
            </a:r>
            <a:br>
              <a:rPr lang="ru-RU" sz="2400" dirty="0"/>
            </a:br>
            <a:r>
              <a:rPr lang="ru-RU" sz="2400" dirty="0"/>
              <a:t>• формирование художественного вкуса;</a:t>
            </a:r>
            <a:br>
              <a:rPr lang="ru-RU" sz="2400" dirty="0"/>
            </a:br>
            <a:r>
              <a:rPr lang="ru-RU" sz="2400" dirty="0"/>
              <a:t>• развитие выразительности движения;</a:t>
            </a:r>
            <a:br>
              <a:rPr lang="ru-RU" sz="2400" dirty="0"/>
            </a:br>
            <a:r>
              <a:rPr lang="ru-RU" sz="2400" dirty="0"/>
              <a:t>• развитие координации движения.</a:t>
            </a:r>
            <a:br>
              <a:rPr lang="ru-RU" sz="2400" dirty="0"/>
            </a:br>
            <a:r>
              <a:rPr lang="ru-RU" sz="2400" i="1" dirty="0">
                <a:solidFill>
                  <a:srgbClr val="FF0000"/>
                </a:solidFill>
              </a:rPr>
              <a:t>Воспитательные:</a:t>
            </a:r>
            <a:r>
              <a:rPr lang="ru-RU" sz="2400" dirty="0">
                <a:solidFill>
                  <a:srgbClr val="FF0000"/>
                </a:solidFill>
              </a:rPr>
              <a:t/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dirty="0"/>
              <a:t>• воспитание интереса к занятиям ритмикой;</a:t>
            </a:r>
            <a:br>
              <a:rPr lang="ru-RU" sz="2400" dirty="0"/>
            </a:br>
            <a:r>
              <a:rPr lang="ru-RU" sz="2400" dirty="0"/>
              <a:t>• психологическое раскрепощение ребенка, творчество в движениях;</a:t>
            </a:r>
            <a:br>
              <a:rPr lang="ru-RU" sz="2400" dirty="0"/>
            </a:br>
            <a:r>
              <a:rPr lang="ru-RU" sz="2400" dirty="0"/>
              <a:t>• развитие мышления, воображения, познавательной активности;</a:t>
            </a:r>
            <a:br>
              <a:rPr lang="ru-RU" sz="2400" dirty="0"/>
            </a:br>
            <a:r>
              <a:rPr lang="ru-RU" sz="2400" dirty="0"/>
              <a:t>• воспитывать любовь к старинным русским танцам, русскому фольклору и т.д.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395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464"/>
            <a:ext cx="12192000" cy="688046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/>
              <a:t>I- </a:t>
            </a:r>
            <a:r>
              <a:rPr lang="ru-RU" sz="2800" b="1" dirty="0" smtClean="0"/>
              <a:t> этап     </a:t>
            </a:r>
            <a:endParaRPr lang="ru-RU" sz="28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01324" y="977611"/>
            <a:ext cx="4630058" cy="54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4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60"/>
            <a:ext cx="12192000" cy="686086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178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I </a:t>
            </a:r>
            <a:r>
              <a:rPr lang="ru-RU" sz="3200" b="1" dirty="0"/>
              <a:t>этап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Просмотр современных детских танцев и костюмов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055989" y="1272045"/>
            <a:ext cx="7462084" cy="487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4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2"/>
            <a:ext cx="12191999" cy="685105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/>
              <a:t>II </a:t>
            </a:r>
            <a:r>
              <a:rPr lang="ru-RU" sz="2800" b="1" dirty="0" smtClean="0"/>
              <a:t> этап    Ориентировка в пространстве</a:t>
            </a:r>
            <a:endParaRPr lang="ru-RU" sz="28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1486" y="1893813"/>
            <a:ext cx="5676806" cy="42576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292" y="1893813"/>
            <a:ext cx="5676805" cy="425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3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2662"/>
            <a:ext cx="12192000" cy="687066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Разучивание новых танцевальных движений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203" y="1897892"/>
            <a:ext cx="5321204" cy="39909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969" y="1250821"/>
            <a:ext cx="3905841" cy="520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4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744"/>
            <a:ext cx="12192000" cy="684676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/>
              <a:t>III </a:t>
            </a:r>
            <a:r>
              <a:rPr lang="ru-RU" sz="3600" b="1" dirty="0" smtClean="0"/>
              <a:t>этап</a:t>
            </a:r>
            <a:br>
              <a:rPr lang="ru-RU" sz="3600" b="1" dirty="0" smtClean="0"/>
            </a:br>
            <a:r>
              <a:rPr lang="ru-RU" sz="3600" b="1" dirty="0" smtClean="0"/>
              <a:t>выступление детей на утреннике </a:t>
            </a:r>
            <a:endParaRPr lang="ru-RU" sz="3600" b="1" dirty="0"/>
          </a:p>
        </p:txBody>
      </p:sp>
      <p:pic>
        <p:nvPicPr>
          <p:cNvPr id="4" name="танец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5060" y="1606485"/>
            <a:ext cx="7421880" cy="4181628"/>
          </a:xfrm>
        </p:spPr>
      </p:pic>
    </p:spTree>
    <p:extLst>
      <p:ext uri="{BB962C8B-B14F-4D97-AF65-F5344CB8AC3E}">
        <p14:creationId xmlns:p14="http://schemas.microsoft.com/office/powerpoint/2010/main" val="257502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0"/>
            <a:ext cx="12191999" cy="68499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71893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FF0000"/>
                </a:solidFill>
              </a:rPr>
              <a:t>Спасибо за внимание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4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42</Words>
  <Application>Microsoft Office PowerPoint</Application>
  <PresentationFormat>Произвольный</PresentationFormat>
  <Paragraphs>16</Paragraphs>
  <Slides>9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                Актуальность данной темы определяется социальной значимостью проблемы воспитания активной творческой личности. Решение этой важной задачи начинается уже в дошкольном возрасте. Именно в детском саду происходит знакомство детей с танцем и их первое активное приобщение к этому виду   деятельности. Музыка и движение помогают воспитывать детей, дают возможность познать мир. Через музыку и движение у ребенка развивается не только художественный вкус и творческое воображение, но и любовь к жизни, человеку, природе, формируется внутренний духовный мир ребенка. Наблюдая за детьми, которых обучаю музыкально-ритмическим движениям, несмотря на хороший уровень развития, я пришла к выводу, что танцевальные импровизации однообразны, не оригинальны; дети не испытывают приятную эмоциональность, они зажаты и как-будто боятся отступать от выученных движений, самостоятельно не могут придумать свои варианты движений. Этим и вызвана актуальность данной темы проекта.  </vt:lpstr>
      <vt:lpstr>     Цель проекта: Развивать творческие способности детей среднего дошкольного возраста, потребность самовыражения в движении под музыку с помощью танцевальной деятельности. Задачи: Обучающие: • познакомить детей с различными видами танцев (музыкой, композитором, историей). Развивающие: • развитие музыкальности (эмоциональную отзывчивость на музыку, слуховые представления, чувство ритма); • формирование художественного вкуса; • развитие выразительности движения; • развитие координации движения. Воспитательные: • воспитание интереса к занятиям ритмикой; • психологическое раскрепощение ребенка, творчество в движениях; • развитие мышления, воображения, познавательной активности; • воспитывать любовь к старинным русским танцам, русскому фольклору и т.д. </vt:lpstr>
      <vt:lpstr>I-  этап     </vt:lpstr>
      <vt:lpstr>I этап  Просмотр современных детских танцев и костюмов</vt:lpstr>
      <vt:lpstr>II  этап    Ориентировка в пространстве</vt:lpstr>
      <vt:lpstr>Разучивание новых танцевальных движений</vt:lpstr>
      <vt:lpstr>III этап выступление детей на утреннике </vt:lpstr>
      <vt:lpstr>Спасибо за внимание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Ирина</cp:lastModifiedBy>
  <cp:revision>19</cp:revision>
  <dcterms:created xsi:type="dcterms:W3CDTF">2022-11-07T08:11:59Z</dcterms:created>
  <dcterms:modified xsi:type="dcterms:W3CDTF">2023-03-13T05:58:00Z</dcterms:modified>
</cp:coreProperties>
</file>