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88" r:id="rId4"/>
    <p:sldId id="287" r:id="rId5"/>
    <p:sldId id="283" r:id="rId6"/>
    <p:sldId id="285" r:id="rId7"/>
    <p:sldId id="292" r:id="rId8"/>
    <p:sldId id="290" r:id="rId9"/>
    <p:sldId id="294" r:id="rId10"/>
    <p:sldId id="295" r:id="rId11"/>
    <p:sldId id="289" r:id="rId12"/>
    <p:sldId id="296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936D3-407C-4997-B5EF-42EAE2A5DA2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581" y="332656"/>
            <a:ext cx="8276838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д/с № 5 «Родничок»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с.Сарыг-Сеп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5404047"/>
            <a:ext cx="61886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старшей оздоровительной группы.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Докмит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Тания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Доржуевна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636912"/>
            <a:ext cx="72008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«Традиции и обычаи тувинского народа»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9797" y="260648"/>
            <a:ext cx="34016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-этап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рисунков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74225"/>
            <a:ext cx="4752528" cy="50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2786"/>
            <a:ext cx="63197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Празднование </a:t>
            </a:r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08449"/>
            <a:ext cx="4886091" cy="56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7"/>
            <a:ext cx="3857625" cy="6321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" y="620687"/>
            <a:ext cx="3991095" cy="63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4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689" y="620688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нравственные законы, отражающие суть, характер человека будь он плохой или хороший. Традиции долговечны и устойчивы. С появлением народа на земле возникли и традиции, которые передаются из поколения в поколение и сохраняются у каждой определенной группы народа в течение длительного времени. Традиции появились задолго до появления письменности.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072" y="4098563"/>
            <a:ext cx="741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Информационный, познавательный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776864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старшей оздоровительной группы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Воспитатели.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 детей: 5-6 лет.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старшей оздоровительной группы, воспитатель.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967" y="800538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тувинскими традициями и обычаями;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навыки и интересы;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Привить уважение к тувинскому народу.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Продолжить знакомство с традициями и обычаями тувинского народа;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и развивать конструктивные навыки и интересы.</a:t>
            </a: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476672"/>
            <a:ext cx="5272534" cy="1399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 (подготовительный)</a:t>
            </a:r>
          </a:p>
          <a:p>
            <a:pPr>
              <a:lnSpc>
                <a:spcPct val="150000"/>
              </a:lnSpc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412776"/>
            <a:ext cx="6352654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355962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-этап (</a:t>
            </a:r>
            <a:r>
              <a:rPr lang="kk-KZ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3555" y="1405067"/>
            <a:ext cx="4133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тувинским обычаем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здороваться со старшими.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2" y="1259226"/>
            <a:ext cx="3784936" cy="50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14272"/>
            <a:ext cx="355962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-этап (основной)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1155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детей с трудом животноводов Республики Тыва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6783"/>
            <a:ext cx="5994300" cy="45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3928"/>
            <a:ext cx="4255368" cy="5342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19" y="1124744"/>
            <a:ext cx="4052780" cy="53825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332656"/>
            <a:ext cx="4869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элементами тувинских танцев,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музыкальных инструментах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4" y="116632"/>
            <a:ext cx="3805972" cy="50548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404664"/>
            <a:ext cx="46104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тувинской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народной игры.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02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710</TotalTime>
  <Words>220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докмит</cp:lastModifiedBy>
  <cp:revision>54</cp:revision>
  <dcterms:created xsi:type="dcterms:W3CDTF">2016-06-29T08:07:43Z</dcterms:created>
  <dcterms:modified xsi:type="dcterms:W3CDTF">2023-03-15T08:10:04Z</dcterms:modified>
</cp:coreProperties>
</file>