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68" r:id="rId9"/>
    <p:sldId id="279" r:id="rId10"/>
    <p:sldId id="264" r:id="rId11"/>
    <p:sldId id="274" r:id="rId12"/>
    <p:sldId id="272" r:id="rId13"/>
    <p:sldId id="273" r:id="rId14"/>
    <p:sldId id="275" r:id="rId15"/>
    <p:sldId id="276" r:id="rId16"/>
    <p:sldId id="277" r:id="rId17"/>
    <p:sldId id="278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1400" dirty="0" err="1" smtClean="0"/>
              <a:t>Мбдоу</a:t>
            </a:r>
            <a:r>
              <a:rPr lang="ru-RU" sz="1400" dirty="0" smtClean="0"/>
              <a:t> д/с №5 «Родничок» комбинированного вида с. </a:t>
            </a:r>
            <a:r>
              <a:rPr lang="ru-RU" sz="1400" dirty="0" err="1" smtClean="0"/>
              <a:t>Сарыг-сеп</a:t>
            </a:r>
            <a:r>
              <a:rPr lang="ru-RU" sz="1400" dirty="0" smtClean="0"/>
              <a:t> </a:t>
            </a:r>
            <a:r>
              <a:rPr lang="ru-RU" sz="1400" dirty="0" err="1" smtClean="0"/>
              <a:t>каа-хемского</a:t>
            </a:r>
            <a:r>
              <a:rPr lang="ru-RU" sz="1400" dirty="0" smtClean="0"/>
              <a:t> района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600" dirty="0" smtClean="0"/>
              <a:t>Проект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неделя тувинских национальных игр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93096"/>
            <a:ext cx="5114778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Дапыян</a:t>
            </a:r>
            <a:r>
              <a:rPr lang="ru-RU" dirty="0" smtClean="0"/>
              <a:t> </a:t>
            </a:r>
            <a:r>
              <a:rPr lang="ru-RU" dirty="0" smtClean="0"/>
              <a:t>З.В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2023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«волшебный мешочек»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«Мальчик с тремя знаниями»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34021"/>
            <a:ext cx="6552728" cy="4851654"/>
          </a:xfrm>
        </p:spPr>
      </p:pic>
    </p:spTree>
    <p:extLst>
      <p:ext uri="{BB962C8B-B14F-4D97-AF65-F5344CB8AC3E}">
        <p14:creationId xmlns:p14="http://schemas.microsoft.com/office/powerpoint/2010/main" val="127464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«Шу-де!»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112203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«Поймать нос»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1" y="1609725"/>
            <a:ext cx="4257006" cy="4846638"/>
          </a:xfrm>
        </p:spPr>
      </p:pic>
    </p:spTree>
    <p:extLst>
      <p:ext uri="{BB962C8B-B14F-4D97-AF65-F5344CB8AC3E}">
        <p14:creationId xmlns:p14="http://schemas.microsoft.com/office/powerpoint/2010/main" val="113827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– заключительный</a:t>
            </a:r>
            <a:br>
              <a:rPr lang="ru-RU" dirty="0" smtClean="0"/>
            </a:br>
            <a:r>
              <a:rPr lang="ru-RU" dirty="0" smtClean="0"/>
              <a:t>игра «Волшебный мешочек»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7554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«поймать нос»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232734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«Шу-де!»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61" y="1600200"/>
            <a:ext cx="2673753" cy="4525963"/>
          </a:xfrm>
        </p:spPr>
      </p:pic>
    </p:spTree>
    <p:extLst>
      <p:ext uri="{BB962C8B-B14F-4D97-AF65-F5344CB8AC3E}">
        <p14:creationId xmlns:p14="http://schemas.microsoft.com/office/powerpoint/2010/main" val="118882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«мальчик с тремя знаниями»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6457"/>
            <a:ext cx="3521075" cy="2613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63737"/>
            <a:ext cx="3521075" cy="2598888"/>
          </a:xfrm>
        </p:spPr>
      </p:pic>
    </p:spTree>
    <p:extLst>
      <p:ext uri="{BB962C8B-B14F-4D97-AF65-F5344CB8AC3E}">
        <p14:creationId xmlns:p14="http://schemas.microsoft.com/office/powerpoint/2010/main" val="150570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Вид проекта</a:t>
            </a:r>
            <a:r>
              <a:rPr lang="ru-RU" i="1" dirty="0" smtClean="0"/>
              <a:t>:</a:t>
            </a:r>
            <a:r>
              <a:rPr lang="ru-RU" dirty="0" smtClean="0"/>
              <a:t> краткосрочный, познавательный</a:t>
            </a:r>
          </a:p>
          <a:p>
            <a:r>
              <a:rPr lang="ru-RU" b="1" i="1" dirty="0" smtClean="0"/>
              <a:t>Участники проекта</a:t>
            </a:r>
            <a:r>
              <a:rPr lang="ru-RU" i="1" dirty="0" smtClean="0"/>
              <a:t>:</a:t>
            </a:r>
            <a:r>
              <a:rPr lang="ru-RU" dirty="0" smtClean="0"/>
              <a:t> Дети 4-5, 5-6, 6-7 лет, воспитатели, воспитатель по обучению тувинскому языку, родители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Сохранение, возрождение и применение детских тувинских национальных игр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Изучить литературу о детских тувинских национальных играх.</a:t>
            </a:r>
          </a:p>
          <a:p>
            <a:r>
              <a:rPr lang="ru-RU" dirty="0" smtClean="0"/>
              <a:t>Научиться самостоятельно  и с удовольствием играть.</a:t>
            </a:r>
          </a:p>
          <a:p>
            <a:r>
              <a:rPr lang="ru-RU" dirty="0" smtClean="0"/>
              <a:t>Создать папку-передвижку о тувинских национальных играх.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уметь различать некоторые обрядовые праздники </a:t>
            </a:r>
          </a:p>
          <a:p>
            <a:r>
              <a:rPr lang="ru-RU" dirty="0" smtClean="0"/>
              <a:t>уметь играть в тувинские национальные игры;</a:t>
            </a:r>
          </a:p>
          <a:p>
            <a:r>
              <a:rPr lang="ru-RU" dirty="0" smtClean="0"/>
              <a:t>пополнение групп атрибутами тувинских национальных игр.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– </a:t>
            </a:r>
            <a:r>
              <a:rPr lang="ru-RU" dirty="0" smtClean="0"/>
              <a:t>этап Подготовительный</a:t>
            </a:r>
            <a:br>
              <a:rPr lang="ru-RU" dirty="0" smtClean="0"/>
            </a:br>
            <a:r>
              <a:rPr lang="ru-RU" sz="2200" dirty="0" smtClean="0"/>
              <a:t>Игры «Поймать нос», «Волшебный мешочек»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4874" y="1479500"/>
            <a:ext cx="2509717" cy="35283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«мальчик с тремя знаниями»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499" y="2026976"/>
            <a:ext cx="3394472" cy="36724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4926" y="2062979"/>
            <a:ext cx="3394472" cy="3600401"/>
          </a:xfrm>
        </p:spPr>
      </p:pic>
    </p:spTree>
    <p:extLst>
      <p:ext uri="{BB962C8B-B14F-4D97-AF65-F5344CB8AC3E}">
        <p14:creationId xmlns:p14="http://schemas.microsoft.com/office/powerpoint/2010/main" val="170157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«Шу-де!»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493" y="1846955"/>
            <a:ext cx="3394472" cy="40324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78300" y="2204864"/>
            <a:ext cx="3848617" cy="3384376"/>
          </a:xfrm>
        </p:spPr>
      </p:pic>
    </p:spTree>
    <p:extLst>
      <p:ext uri="{BB962C8B-B14F-4D97-AF65-F5344CB8AC3E}">
        <p14:creationId xmlns:p14="http://schemas.microsoft.com/office/powerpoint/2010/main" val="255122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II</a:t>
            </a:r>
            <a:r>
              <a:rPr lang="kk-KZ" sz="2400" dirty="0"/>
              <a:t> </a:t>
            </a:r>
            <a:r>
              <a:rPr lang="kk-KZ" sz="2400" dirty="0" smtClean="0"/>
              <a:t>– практический</a:t>
            </a:r>
            <a:br>
              <a:rPr lang="kk-KZ" sz="2400" dirty="0" smtClean="0"/>
            </a:br>
            <a:r>
              <a:rPr lang="kk-KZ" sz="2400" dirty="0" smtClean="0"/>
              <a:t>Беседа и просмотр фильма о тувинских национальных играх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1418942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</TotalTime>
  <Words>121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Мбдоу д/с №5 «Родничок» комбинированного вида с. Сарыг-сеп каа-хемского района    Проект  неделя тувинских национальных игр </vt:lpstr>
      <vt:lpstr>Презентация PowerPoint</vt:lpstr>
      <vt:lpstr>Цель проекта:</vt:lpstr>
      <vt:lpstr>Задачи проекта:</vt:lpstr>
      <vt:lpstr>Ожидаемые результаты:</vt:lpstr>
      <vt:lpstr>I – этап Подготовительный Игры «Поймать нос», «Волшебный мешочек»</vt:lpstr>
      <vt:lpstr>Игра  «мальчик с тремя знаниями»</vt:lpstr>
      <vt:lpstr>Игра «Шу-де!»</vt:lpstr>
      <vt:lpstr>II – практический Беседа и просмотр фильма о тувинских национальных играх</vt:lpstr>
      <vt:lpstr> игра «волшебный мешочек»</vt:lpstr>
      <vt:lpstr>Игра  «Мальчик с тремя знаниями»</vt:lpstr>
      <vt:lpstr>Игра «Шу-де!»</vt:lpstr>
      <vt:lpstr>Игра «Поймать нос»</vt:lpstr>
      <vt:lpstr>III – заключительный игра «Волшебный мешочек»</vt:lpstr>
      <vt:lpstr>Игра «поймать нос»</vt:lpstr>
      <vt:lpstr>Игра «Шу-де!»</vt:lpstr>
      <vt:lpstr>Игра  «мальчик с тремя знаниями»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группе №2 </dc:title>
  <dc:creator>Dell17</dc:creator>
  <cp:lastModifiedBy>Пользователь Windows</cp:lastModifiedBy>
  <cp:revision>21</cp:revision>
  <dcterms:created xsi:type="dcterms:W3CDTF">2021-02-08T12:03:31Z</dcterms:created>
  <dcterms:modified xsi:type="dcterms:W3CDTF">2023-03-14T05:06:02Z</dcterms:modified>
</cp:coreProperties>
</file>