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4" r:id="rId6"/>
    <p:sldId id="262" r:id="rId7"/>
    <p:sldId id="277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911323_top-fon-com-p-shablon-dlya-prezentatsii-zimnii-fon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" y="0"/>
            <a:ext cx="91118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№ 5 «Родничок» комбинированного вида     с. Сарыг-Сеп 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Каа-Хемского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Республика Тыва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«Зимние забавы»</a:t>
            </a:r>
            <a:r>
              <a:rPr lang="ru-RU" sz="8800" b="1" i="1" dirty="0" smtClean="0">
                <a:solidFill>
                  <a:srgbClr val="C00000"/>
                </a:solidFill>
              </a:rPr>
              <a:t/>
            </a:r>
            <a:br>
              <a:rPr lang="ru-RU" sz="8800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429132"/>
            <a:ext cx="4000528" cy="120966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Выполнила: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по физическому воспитанию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Серен Рада Ооржаковна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спортом –полезно для здоровья!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Подтягивание на шведской стенке, ходьба на гимнастической скамейке,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ДОУ №5\Desktop\23чурук\20230310_09423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8073" y="2126302"/>
            <a:ext cx="322725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ДОУ №5\Desktop\23чурук\20230310_0945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89412" y="2022280"/>
            <a:ext cx="3155242" cy="301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ДОУ №5\Desktop\23чурук\20230310_0940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 flipH="1">
            <a:off x="6226759" y="2334916"/>
            <a:ext cx="2939789" cy="2391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C:\Users\ДОУ №5\Pictures\Saved Pictures\20211214_0933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93493"/>
            <a:ext cx="3105818" cy="307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ДОУ №5\Pictures\Saved Pictures\20211214_0936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776" y="3933054"/>
            <a:ext cx="2869490" cy="285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ДОУ №5\Pictures\Saved Pictures\20230201_0910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266" y="2204864"/>
            <a:ext cx="2574214" cy="264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9034" y="188640"/>
            <a:ext cx="6798494" cy="175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1800"/>
              </a:spcAft>
            </a:pPr>
            <a:r>
              <a:rPr lang="ru-RU" sz="3200" dirty="0">
                <a:solidFill>
                  <a:srgbClr val="323A46"/>
                </a:solidFill>
                <a:latin typeface="Georgia"/>
                <a:ea typeface="Times New Roman"/>
                <a:cs typeface="Times New Roman"/>
              </a:rPr>
              <a:t>Ползание под воротцами, ползание на животе на скамейке, скачки на лошадке</a:t>
            </a:r>
            <a:endParaRPr lang="ru-RU" sz="32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Подвижная игра «Платочная салка»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ДОУ №5\Desktop\23чурук\20230201_0917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747266" cy="329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ДОУ №5\Desktop\23чурук\20230201_0918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542" y="2023989"/>
            <a:ext cx="3889002" cy="308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«Мой весёлый звонкий мяч!»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ДОУ №5\Desktop\23чурук\20230310_0913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271464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ДОУ №5\Pictures\Saved Pictures\20230310_0948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285992"/>
            <a:ext cx="257176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ДОУ №5\Pictures\Saved Pictures\20230310_0915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643314"/>
            <a:ext cx="2643206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«Занимаемся гимнастикой»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ДОУ №5\Pictures\Saved Pictures\20220421_094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00174"/>
            <a:ext cx="2786082" cy="2309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ДОУ №5\Pictures\Saved Pictures\20220421_0951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264320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ДОУ №5\Desktop\23чурук\20230310_0950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857628"/>
            <a:ext cx="2563817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этап: Заключительный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Эстафета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зимние виды спорта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Пробежка с валенком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Биатлон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ДОУ №5\Pictures\Saved Pictures\20230118_1046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71612"/>
            <a:ext cx="285752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ДОУ №5\Desktop\20230118_1043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32863" y="4495230"/>
            <a:ext cx="221457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ДОУ №5\Pictures\Saved Pictures\20230118_1058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669302"/>
            <a:ext cx="2892501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ДОУ №5\Desktop\23чурук\20230118_1051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904076" y="4433900"/>
            <a:ext cx="2214578" cy="1919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C:\Users\ДОУ №5\Pictures\Saved Pictures\IMG-4556383de4b255c7f3085510a5fbb05e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500570"/>
            <a:ext cx="2500330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C:\Users\ДОУ №5\Desktop\23чурук\20230118_1054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93570" y="1664488"/>
            <a:ext cx="2643206" cy="20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Users\ДОУ №5\Pictures\Saved Pictures\IMG-102cc491f7d48a129ac27d275b11bbbb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429132"/>
            <a:ext cx="2928958" cy="1928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ДОУ №5\Desktop\23чурук\20230118_1035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28662" y="1643050"/>
            <a:ext cx="264320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Эстафета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 лыжами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Перенести снежный ком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Составили снеговик из обручей и мяча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292895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современном обществе предъявляются все более высокие требования к человеку, в том числе и к ребенку, к уровню его развития. Нет необходимости доказывать, что успешный ребенок - это в первую очередь здоровый ребенок.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настоящее время задача сохранения и укрепления здоровья детей, как физического, так и психического, приобщения его к здоровому образу жизни и овладению современными здоровье сберегающими технологиями в нашем детском саду является одной из значимых и приоритетных.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Одной из главных задач современного дошкольного воспитания является снижение риска заболеваемости детей наиболее распространенными простудными заболеваниями, главный акцент - закаливание детского организма.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 секрет, что для физического развития, укрепления организма детям необходимо как можно больше времени проводить на свежем воздухе. И зима — не исключение из этого правила! А чтобы холод принес пользу и не помешал малышам получить удовольствие от прогулки, они должны быть заняты интересным делом. Организовать прогулки так, чтобы они были интересными и полезными, поможет проект 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«Зимние забавы»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404664"/>
            <a:ext cx="65979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младшие, средние и старшие группы, воспитатели, руководитель по физическому воспитанию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Длительность: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краткосрочный (месяц)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физкультурно-оздоровительный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Направление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практическое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подготовительный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основной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заключительный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0232" y="1071547"/>
            <a:ext cx="592935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Организовать разнообразную деятельность детей, позволять раскрыть творческий потенциал каждого ребенка, выявить и развить его интересы, а также способствовать эмоциональной смене деятельности.</a:t>
            </a:r>
            <a:endParaRPr lang="ru-RU" b="1" dirty="0" smtClean="0"/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1. Формировать навыки простейших действий с мячом катание и бросание мяча руками; метание; отбивание; забрасывание; прокатывание мяча ногами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2. Познакомить детей с подвижными играми с мячом, привлечь к употреблению в самостоятельной деятельности.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3. Дать сведения родителям и детям об истории мяча разных народов и его видах.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4. Заинтересовать родителей в использовании мяча в играх с детьми.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7801004" cy="45259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проявляют интерес к традиционным зимним играм и забавам, знают зимние виды спорта;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активно принимают участие в спортивных соревнованиях, выполняют их правила; умеют оценивать свои спортивные достижения, сопереживают сверстникам; сознательно относятся к своему здоровью и здоровью окружающих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полученных знаний и навыков в повседневной жизни.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накопление опыта по организации спортивно – оздоровительной деятельности в зимний период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 детей привычку к здоровому образу жизни;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привлечь родителей к активному взаимодействию с педагогами ДОУ, к непосредственному участию в мероприятиях;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картотеку народных игр, забав.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006" y="548680"/>
            <a:ext cx="7772400" cy="142875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Подготовительный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38528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ДОУ №5\Pictures\Saved Pictures\20230314_10282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714620"/>
            <a:ext cx="282146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ДОУ №5\Desktop\20230120_1112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7125" y="3036091"/>
            <a:ext cx="292895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ДОУ №5\Desktop\20230120_1112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29388" y="3214686"/>
            <a:ext cx="2857520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</a:t>
            </a:r>
            <a:r>
              <a:rPr lang="ru-RU" dirty="0" err="1" smtClean="0"/>
              <a:t>инветарь</a:t>
            </a:r>
            <a:endParaRPr lang="ru-RU" dirty="0"/>
          </a:p>
        </p:txBody>
      </p:sp>
      <p:pic>
        <p:nvPicPr>
          <p:cNvPr id="4" name="Рисунок 3" descr="C:\Users\ДОУ №5\Desktop\физ рук Серен Р О\новое\фоткимои\0507\IMG_20210323_1047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85926"/>
            <a:ext cx="2191210" cy="2000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ДОУ №5\Pictures\Saved Pictures\20230314_1048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43636" y="4643446"/>
            <a:ext cx="2260727" cy="1547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ДОУ №5\Pictures\Saved Pictures\IMG_20210323_1104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428736"/>
            <a:ext cx="203121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ДОУ №5\Desktop\20230314_1039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000504"/>
            <a:ext cx="207170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этап. Основной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«Зимние виды спорта»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ДОУ №5\Desktop\физ рук Серен Р О\новое\Нчурукрада2овая папка (2)\20230120_11175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71678"/>
            <a:ext cx="307183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ДОУ №5\Desktop\23чурук\20230201_0903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71678"/>
            <a:ext cx="300039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«Спасибо зарядке – здоровье в порядке!»»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ДОУ №5\Desktop\20211214_0928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84138" y="1502548"/>
            <a:ext cx="2219325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Содержимое 12" descr="C:\Users\ДОУ №5\Desktop\20211214_094907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59878" y="1497454"/>
            <a:ext cx="2214580" cy="2077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Users\ДОУ №5\Pictures\Saved Pictures\20230310_0904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428736"/>
            <a:ext cx="228601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C:\Users\ДОУ №5\Desktop\20211214_0952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857884" y="4143380"/>
            <a:ext cx="207170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C:\Users\ДОУ №5\Desktop\23чурук\20230310_0907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143380"/>
            <a:ext cx="271464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523</TotalTime>
  <Words>251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МБДОУ детский сад № 5 «Родничок» комбинированного вида     с. Сарыг-Сеп  Каа-Хемского района Республика Тыва      Проект «Зимние забавы» </vt:lpstr>
      <vt:lpstr>Актуальность:</vt:lpstr>
      <vt:lpstr>Презентация PowerPoint</vt:lpstr>
      <vt:lpstr>Презентация PowerPoint</vt:lpstr>
      <vt:lpstr>Ожидаемые результаты</vt:lpstr>
      <vt:lpstr>I этап. Подготовительный </vt:lpstr>
      <vt:lpstr>Спортивный инветарь</vt:lpstr>
      <vt:lpstr>II этап. Основной  Беседа «Зимние виды спорта»</vt:lpstr>
      <vt:lpstr>«Спасибо зарядке – здоровье в порядке!»»</vt:lpstr>
      <vt:lpstr>  Занятие спортом –полезно для здоровья! Подтягивание на шведской стенке, ходьба на гимнастической скамейке, </vt:lpstr>
      <vt:lpstr>Презентация PowerPoint</vt:lpstr>
      <vt:lpstr>Подвижная игра «Платочная салка»</vt:lpstr>
      <vt:lpstr>«Мой весёлый звонкий мяч!»</vt:lpstr>
      <vt:lpstr>«Занимаемся гимнастикой»</vt:lpstr>
      <vt:lpstr>  III этап: Заключительный Эстафета - зимние виды спорта Пробежка с валенком Биатлон Хоккей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 5 «Родничок» комбинированного вида     с. Сарыг-Сеп Каа-Хемского района Республика Тыва      Проект «Зимние забавы» </dc:title>
  <dc:creator>ДОУ №5</dc:creator>
  <cp:lastModifiedBy>Ирина</cp:lastModifiedBy>
  <cp:revision>9</cp:revision>
  <dcterms:created xsi:type="dcterms:W3CDTF">2023-03-15T10:45:14Z</dcterms:created>
  <dcterms:modified xsi:type="dcterms:W3CDTF">2023-03-16T08:52:15Z</dcterms:modified>
</cp:coreProperties>
</file>