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8" r:id="rId3"/>
    <p:sldId id="259" r:id="rId4"/>
    <p:sldId id="262" r:id="rId5"/>
    <p:sldId id="263" r:id="rId6"/>
    <p:sldId id="269" r:id="rId7"/>
    <p:sldId id="272" r:id="rId8"/>
    <p:sldId id="285" r:id="rId9"/>
    <p:sldId id="286" r:id="rId10"/>
    <p:sldId id="294" r:id="rId11"/>
    <p:sldId id="295" r:id="rId12"/>
    <p:sldId id="274" r:id="rId13"/>
    <p:sldId id="287" r:id="rId14"/>
    <p:sldId id="275" r:id="rId15"/>
    <p:sldId id="288" r:id="rId16"/>
    <p:sldId id="278" r:id="rId17"/>
    <p:sldId id="280" r:id="rId18"/>
    <p:sldId id="289" r:id="rId19"/>
    <p:sldId id="290" r:id="rId20"/>
    <p:sldId id="296" r:id="rId21"/>
    <p:sldId id="291" r:id="rId22"/>
    <p:sldId id="292" r:id="rId23"/>
    <p:sldId id="29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80" autoAdjust="0"/>
  </p:normalViewPr>
  <p:slideViewPr>
    <p:cSldViewPr>
      <p:cViewPr varScale="1">
        <p:scale>
          <a:sx n="68" d="100"/>
          <a:sy n="68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11"/>
            <a:ext cx="9144000" cy="63901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260648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 smtClean="0"/>
          </a:p>
          <a:p>
            <a:pPr algn="ctr"/>
            <a:endParaRPr lang="ru-RU" sz="3600" dirty="0"/>
          </a:p>
          <a:p>
            <a:pPr algn="ctr"/>
            <a:r>
              <a:rPr lang="ru-RU" sz="3600" dirty="0" smtClean="0"/>
              <a:t>МБДОУ </a:t>
            </a:r>
            <a:r>
              <a:rPr lang="ru-RU" sz="3600" dirty="0"/>
              <a:t>д/с № 5»Родничок» комбинированного вида </a:t>
            </a:r>
            <a:r>
              <a:rPr lang="ru-RU" sz="3600" dirty="0" err="1" smtClean="0"/>
              <a:t>с.Сарыг-Сеп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>проект: « </a:t>
            </a:r>
            <a:r>
              <a:rPr lang="ru-RU" sz="3600" dirty="0"/>
              <a:t>Д</a:t>
            </a:r>
            <a:r>
              <a:rPr lang="ru-RU" sz="3600" dirty="0" smtClean="0"/>
              <a:t>ень космонавтики кто был первым в космосе»</a:t>
            </a:r>
          </a:p>
          <a:p>
            <a:pPr algn="ctr"/>
            <a:r>
              <a:rPr lang="ru-RU" sz="3600" dirty="0" smtClean="0"/>
              <a:t>Воспитатель: </a:t>
            </a:r>
            <a:r>
              <a:rPr lang="ru-RU" sz="3600" dirty="0" err="1" smtClean="0"/>
              <a:t>Кужугет.К.К</a:t>
            </a:r>
            <a:r>
              <a:rPr lang="ru-RU" sz="3600" dirty="0" smtClean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845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Основной этап</a:t>
            </a:r>
            <a:br>
              <a:rPr lang="ru-RU" smtClean="0"/>
            </a:br>
            <a:r>
              <a:rPr lang="ru-RU" smtClean="0"/>
              <a:t>Ознакомление </a:t>
            </a:r>
            <a:r>
              <a:rPr lang="ru-RU" dirty="0" smtClean="0"/>
              <a:t>детей с </a:t>
            </a:r>
            <a:br>
              <a:rPr lang="ru-RU" dirty="0" smtClean="0"/>
            </a:br>
            <a:r>
              <a:rPr lang="ru-RU" dirty="0" smtClean="0"/>
              <a:t>знаменитыми космонавтами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5470"/>
            <a:ext cx="4038600" cy="425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5470"/>
            <a:ext cx="4038600" cy="425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440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Просмотр мультфильма про космос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40386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00808"/>
            <a:ext cx="40386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824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Основной этап</a:t>
            </a:r>
            <a:br>
              <a:rPr lang="ru-RU" dirty="0" smtClean="0"/>
            </a:br>
            <a:r>
              <a:rPr lang="ru-RU" dirty="0" smtClean="0"/>
              <a:t>рисуем космос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850208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28800"/>
            <a:ext cx="3816424" cy="481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621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03860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00200"/>
            <a:ext cx="4032448" cy="48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182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Основной этап</a:t>
            </a:r>
            <a:br>
              <a:rPr lang="ru-RU" dirty="0" smtClean="0"/>
            </a:br>
            <a:r>
              <a:rPr lang="ru-RU" dirty="0" smtClean="0"/>
              <a:t>фотоссесия в космической рамке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157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238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Подвижная игра «Готовимся</a:t>
            </a:r>
            <a:br>
              <a:rPr lang="ru-RU" dirty="0" smtClean="0"/>
            </a:br>
            <a:r>
              <a:rPr lang="ru-RU" dirty="0" smtClean="0"/>
              <a:t>лететь в космос»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650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Заключительный этап</a:t>
            </a:r>
            <a:br>
              <a:rPr lang="ru-RU" sz="3600" dirty="0" smtClean="0"/>
            </a:br>
            <a:r>
              <a:rPr lang="ru-RU" sz="2700" dirty="0" smtClean="0"/>
              <a:t>участие в семейном смотре-конкурсе поделок ко Дню космонавтики</a:t>
            </a:r>
            <a:endParaRPr lang="ru-RU" sz="27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17" y="1601369"/>
            <a:ext cx="3395766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17" y="1601369"/>
            <a:ext cx="3395766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4089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17609" y="882791"/>
            <a:ext cx="5493842" cy="626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607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Коллективная работа </a:t>
            </a:r>
            <a:br>
              <a:rPr lang="ru-RU" dirty="0"/>
            </a:br>
            <a:r>
              <a:rPr lang="ru-RU" dirty="0"/>
              <a:t>«Прекрасная вселенная»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31084" y="641324"/>
            <a:ext cx="5112567" cy="6943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00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16"/>
            <a:ext cx="9173720" cy="68740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8680" y="332656"/>
            <a:ext cx="6606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u="sng" dirty="0"/>
              <a:t>Участники</a:t>
            </a:r>
            <a:r>
              <a:rPr lang="ru-RU" sz="3600" dirty="0"/>
              <a:t>: дети, родители, воспитатель </a:t>
            </a:r>
            <a:r>
              <a:rPr lang="ru-RU" sz="3600" b="1" dirty="0"/>
              <a:t>группы</a:t>
            </a:r>
            <a:r>
              <a:rPr lang="ru-RU" sz="3600" dirty="0"/>
              <a:t>.</a:t>
            </a:r>
          </a:p>
          <a:p>
            <a:r>
              <a:rPr lang="ru-RU" sz="3600" u="sng" dirty="0"/>
              <a:t>Тип</a:t>
            </a:r>
            <a:r>
              <a:rPr lang="ru-RU" sz="3600" dirty="0"/>
              <a:t>: познавательно-творческий.</a:t>
            </a:r>
          </a:p>
          <a:p>
            <a:r>
              <a:rPr lang="ru-RU" sz="3600" dirty="0"/>
              <a:t>Вид </a:t>
            </a:r>
            <a:r>
              <a:rPr lang="ru-RU" sz="3600" b="1" dirty="0"/>
              <a:t>проекта</a:t>
            </a:r>
            <a:r>
              <a:rPr lang="ru-RU" sz="3600" dirty="0"/>
              <a:t> : краткосрочный </a:t>
            </a:r>
            <a:r>
              <a:rPr lang="ru-RU" sz="3600" i="1" dirty="0"/>
              <a:t>(1 неделя</a:t>
            </a:r>
            <a:r>
              <a:rPr lang="ru-RU" i="1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44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грамоты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280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СЧАСЛИВЫ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700387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995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ДРУЖНАЯ ГРУППА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3888432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162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9144000" cy="68562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smtClean="0">
                <a:solidFill>
                  <a:srgbClr val="FF0000"/>
                </a:solidFill>
              </a:rPr>
              <a:t/>
            </a:r>
            <a:br>
              <a:rPr lang="ru-RU" i="1" smtClean="0">
                <a:solidFill>
                  <a:srgbClr val="FF0000"/>
                </a:solidFill>
              </a:rPr>
            </a:br>
            <a:r>
              <a:rPr lang="ru-RU" i="1">
                <a:solidFill>
                  <a:srgbClr val="FF0000"/>
                </a:solidFill>
              </a:rPr>
              <a:t/>
            </a:r>
            <a:br>
              <a:rPr lang="ru-RU" i="1">
                <a:solidFill>
                  <a:srgbClr val="FF0000"/>
                </a:solidFill>
              </a:rPr>
            </a:br>
            <a:r>
              <a:rPr lang="ru-RU" i="1" smtClean="0">
                <a:solidFill>
                  <a:srgbClr val="FF0000"/>
                </a:solidFill>
              </a:rPr>
              <a:t/>
            </a:r>
            <a:br>
              <a:rPr lang="ru-RU" i="1" smtClean="0">
                <a:solidFill>
                  <a:srgbClr val="FF0000"/>
                </a:solidFill>
              </a:rPr>
            </a:br>
            <a:r>
              <a:rPr lang="ru-RU" i="1">
                <a:solidFill>
                  <a:srgbClr val="FF0000"/>
                </a:solidFill>
              </a:rPr>
              <a:t/>
            </a:r>
            <a:br>
              <a:rPr lang="ru-RU" i="1">
                <a:solidFill>
                  <a:srgbClr val="FF0000"/>
                </a:solidFill>
              </a:rPr>
            </a:br>
            <a:r>
              <a:rPr lang="ru-RU" i="1" smtClean="0">
                <a:solidFill>
                  <a:srgbClr val="FF0000"/>
                </a:solidFill>
              </a:rPr>
              <a:t>СПАСИБО </a:t>
            </a:r>
            <a:r>
              <a:rPr lang="ru-RU" i="1" dirty="0" smtClean="0">
                <a:solidFill>
                  <a:srgbClr val="FF0000"/>
                </a:solidFill>
              </a:rPr>
              <a:t>ЗА ВНИМАНИЕ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61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3529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/>
              <a:t>Актуальность</a:t>
            </a:r>
            <a:r>
              <a:rPr lang="ru-RU" sz="2800" dirty="0"/>
              <a:t>:</a:t>
            </a:r>
          </a:p>
          <a:p>
            <a:r>
              <a:rPr lang="ru-RU" sz="2800" dirty="0"/>
              <a:t>К сожалению, дети нового поколения, а так же их родители уже не уделяют достаточного внимания Дню </a:t>
            </a:r>
            <a:r>
              <a:rPr lang="ru-RU" sz="2800" b="1" dirty="0"/>
              <a:t>Космонавтики</a:t>
            </a:r>
            <a:r>
              <a:rPr lang="ru-RU" sz="2800" dirty="0"/>
              <a:t>. А ведь еще совсем недавно этот праздник стоял в первом ряду значимых дат. Нас уже не удивляют </a:t>
            </a:r>
            <a:r>
              <a:rPr lang="ru-RU" sz="2800" b="1" dirty="0"/>
              <a:t>космические корабли</a:t>
            </a:r>
            <a:r>
              <a:rPr lang="ru-RU" sz="2800" dirty="0"/>
              <a:t>, бороздящие </a:t>
            </a:r>
            <a:r>
              <a:rPr lang="ru-RU" sz="2800" b="1" dirty="0"/>
              <a:t>космические просторы с космонавтами на борту</a:t>
            </a:r>
            <a:r>
              <a:rPr lang="ru-RU" sz="2800" dirty="0"/>
              <a:t>. Естественно, родители почти ничего не рассказывают своим детям об этом дне. И малыши совсем не знают, с чего все начиналось, кто был пер-</a:t>
            </a:r>
            <a:r>
              <a:rPr lang="ru-RU" sz="2800" dirty="0" err="1"/>
              <a:t>вооткрывателем</a:t>
            </a:r>
            <a:r>
              <a:rPr lang="ru-RU" sz="2800" dirty="0"/>
              <a:t> </a:t>
            </a:r>
            <a:r>
              <a:rPr lang="ru-RU" sz="2800" b="1" dirty="0"/>
              <a:t>космоса</a:t>
            </a:r>
            <a:r>
              <a:rPr lang="ru-RU" sz="2800" dirty="0"/>
              <a:t>. Цель данного </a:t>
            </a:r>
            <a:r>
              <a:rPr lang="ru-RU" sz="2800" b="1" dirty="0"/>
              <a:t>проекта</a:t>
            </a:r>
            <a:r>
              <a:rPr lang="ru-RU" sz="2800" dirty="0"/>
              <a:t> – рассказать детям о первом </a:t>
            </a:r>
            <a:r>
              <a:rPr lang="ru-RU" sz="2800" b="1" dirty="0"/>
              <a:t>космонавте-Ю</a:t>
            </a:r>
            <a:r>
              <a:rPr lang="ru-RU" sz="2800" dirty="0"/>
              <a:t>. Гагарине, о В. Терешковой, о Белке и Стрелке.</a:t>
            </a:r>
          </a:p>
        </p:txBody>
      </p:sp>
    </p:spTree>
    <p:extLst>
      <p:ext uri="{BB962C8B-B14F-4D97-AF65-F5344CB8AC3E}">
        <p14:creationId xmlns:p14="http://schemas.microsoft.com/office/powerpoint/2010/main" val="276179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Цель:</a:t>
            </a:r>
          </a:p>
          <a:p>
            <a:r>
              <a:rPr lang="ru-RU" sz="3600" dirty="0"/>
              <a:t>формировать представление о </a:t>
            </a:r>
            <a:r>
              <a:rPr lang="ru-RU" sz="3600" b="1" dirty="0"/>
              <a:t>космосе</a:t>
            </a:r>
            <a:r>
              <a:rPr lang="ru-RU" sz="3600" dirty="0"/>
              <a:t>. Рассказать о </a:t>
            </a:r>
          </a:p>
          <a:p>
            <a:r>
              <a:rPr lang="ru-RU" sz="3600" dirty="0"/>
              <a:t>первооткрывателях </a:t>
            </a:r>
            <a:r>
              <a:rPr lang="ru-RU" sz="3600" b="1" dirty="0"/>
              <a:t>космоса</a:t>
            </a:r>
            <a:r>
              <a:rPr lang="ru-RU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9844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49694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u="sng" dirty="0"/>
              <a:t>Задачи</a:t>
            </a:r>
            <a:r>
              <a:rPr lang="ru-RU" sz="3200" dirty="0"/>
              <a:t>:</a:t>
            </a:r>
          </a:p>
          <a:p>
            <a:r>
              <a:rPr lang="ru-RU" sz="3200" u="sng" dirty="0"/>
              <a:t>Обучающие</a:t>
            </a:r>
            <a:r>
              <a:rPr lang="ru-RU" sz="3200" dirty="0"/>
              <a:t>: дать представление о </a:t>
            </a:r>
          </a:p>
          <a:p>
            <a:r>
              <a:rPr lang="ru-RU" sz="3200" dirty="0"/>
              <a:t>Дне </a:t>
            </a:r>
            <a:r>
              <a:rPr lang="ru-RU" sz="3200" b="1" dirty="0"/>
              <a:t>Космонавтики -12 апреля</a:t>
            </a:r>
            <a:r>
              <a:rPr lang="ru-RU" sz="3200" dirty="0"/>
              <a:t>, познакомить с первыми </a:t>
            </a:r>
            <a:r>
              <a:rPr lang="ru-RU" sz="3200" b="1" dirty="0"/>
              <a:t>космонавтами</a:t>
            </a:r>
            <a:r>
              <a:rPr lang="ru-RU" sz="3200" dirty="0"/>
              <a:t>.</a:t>
            </a:r>
          </a:p>
          <a:p>
            <a:r>
              <a:rPr lang="ru-RU" sz="3200" u="sng" dirty="0"/>
              <a:t>Развивающие</a:t>
            </a:r>
            <a:r>
              <a:rPr lang="ru-RU" sz="3200" dirty="0"/>
              <a:t>: развивать познавательную активность, мышление, воображение, речь, мелкую моторику рук, аккуратность, умение работать вместе, в коллективе, пополнить словарный запас.</a:t>
            </a:r>
          </a:p>
          <a:p>
            <a:r>
              <a:rPr lang="ru-RU" sz="3200" u="sng" dirty="0"/>
              <a:t>Воспитательные</a:t>
            </a:r>
            <a:r>
              <a:rPr lang="ru-RU" sz="3200" dirty="0"/>
              <a:t>: воспитывать уважение к профессии </a:t>
            </a:r>
            <a:r>
              <a:rPr lang="ru-RU" sz="3200" b="1" dirty="0"/>
              <a:t>космонавта</a:t>
            </a:r>
            <a:r>
              <a:rPr lang="ru-RU" sz="3200" dirty="0"/>
              <a:t>, гордость за свою страну, аккуратность, внимательность, доброжелательное отношение друг к другу.</a:t>
            </a:r>
          </a:p>
        </p:txBody>
      </p:sp>
    </p:spTree>
    <p:extLst>
      <p:ext uri="{BB962C8B-B14F-4D97-AF65-F5344CB8AC3E}">
        <p14:creationId xmlns:p14="http://schemas.microsoft.com/office/powerpoint/2010/main" val="199941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Подготовительный этап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96552" y="2348880"/>
            <a:ext cx="511256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6792"/>
            <a:ext cx="447484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036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Подготовительный этап</a:t>
            </a:r>
            <a:br>
              <a:rPr lang="ru-RU" dirty="0" smtClean="0"/>
            </a:br>
            <a:r>
              <a:rPr lang="ru-RU" dirty="0" smtClean="0"/>
              <a:t>книги про космос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0" y="1600200"/>
            <a:ext cx="35435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03" y="1600200"/>
            <a:ext cx="33741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820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Подготовительный этап </a:t>
            </a:r>
            <a:br>
              <a:rPr lang="ru-RU" dirty="0"/>
            </a:br>
            <a:r>
              <a:rPr lang="ru-RU" dirty="0"/>
              <a:t>первые космонавты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49982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427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Первый конструктор, основатель</a:t>
            </a:r>
            <a:br>
              <a:rPr lang="ru-RU" dirty="0"/>
            </a:br>
            <a:r>
              <a:rPr lang="ru-RU" dirty="0" err="1"/>
              <a:t>комонавтики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03092" y="785341"/>
            <a:ext cx="4608512" cy="6727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0962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80</Words>
  <Application>Microsoft Office PowerPoint</Application>
  <PresentationFormat>Экран (4:3)</PresentationFormat>
  <Paragraphs>32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Подготовительный этап </vt:lpstr>
      <vt:lpstr>Подготовительный этап книги про космос</vt:lpstr>
      <vt:lpstr>Подготовительный этап  первые космонавты</vt:lpstr>
      <vt:lpstr>Первый конструктор, основатель комонавтики</vt:lpstr>
      <vt:lpstr>Основной этап Ознакомление детей с  знаменитыми космонавтами</vt:lpstr>
      <vt:lpstr>Просмотр мультфильма про космос</vt:lpstr>
      <vt:lpstr>Основной этап рисуем космос</vt:lpstr>
      <vt:lpstr>Презентация PowerPoint</vt:lpstr>
      <vt:lpstr>Основной этап фотоссесия в космической рамке</vt:lpstr>
      <vt:lpstr>Презентация PowerPoint</vt:lpstr>
      <vt:lpstr>Подвижная игра «Готовимся лететь в космос»</vt:lpstr>
      <vt:lpstr> Заключительный этап участие в семейном смотре-конкурсе поделок ко Дню космонавтики</vt:lpstr>
      <vt:lpstr>Презентация PowerPoint</vt:lpstr>
      <vt:lpstr>Коллективная работа  «Прекрасная вселенная»</vt:lpstr>
      <vt:lpstr>грамоты</vt:lpstr>
      <vt:lpstr>МЫ СЧАСЛИВЫ</vt:lpstr>
      <vt:lpstr>НАША ДРУЖНАЯ ГРУППА</vt:lpstr>
      <vt:lpstr>   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Ирина</cp:lastModifiedBy>
  <cp:revision>16</cp:revision>
  <dcterms:created xsi:type="dcterms:W3CDTF">2023-04-09T05:05:08Z</dcterms:created>
  <dcterms:modified xsi:type="dcterms:W3CDTF">2023-04-11T05:34:34Z</dcterms:modified>
</cp:coreProperties>
</file>