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урт </a:t>
            </a:r>
            <a:r>
              <a:rPr lang="ru-RU" dirty="0" err="1" smtClean="0"/>
              <a:t>кымыскаяк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болукке</a:t>
            </a:r>
            <a:r>
              <a:rPr lang="ru-RU" dirty="0" smtClean="0"/>
              <a:t> </a:t>
            </a:r>
            <a:r>
              <a:rPr lang="ru-RU" dirty="0" err="1" smtClean="0"/>
              <a:t>толевилел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Кижизидикчи</a:t>
            </a:r>
            <a:r>
              <a:rPr lang="ru-RU" dirty="0" smtClean="0"/>
              <a:t> </a:t>
            </a:r>
            <a:r>
              <a:rPr lang="ru-RU" dirty="0" err="1" smtClean="0"/>
              <a:t>башкы</a:t>
            </a:r>
            <a:r>
              <a:rPr lang="ru-RU" dirty="0" smtClean="0"/>
              <a:t>: </a:t>
            </a:r>
            <a:r>
              <a:rPr lang="ru-RU" dirty="0" err="1" smtClean="0"/>
              <a:t>Дапыян</a:t>
            </a:r>
            <a:r>
              <a:rPr lang="ru-RU" dirty="0" smtClean="0"/>
              <a:t> З.В.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6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Чурулга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32857"/>
            <a:ext cx="3822700" cy="37035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32857"/>
            <a:ext cx="3822700" cy="3703588"/>
          </a:xfrm>
        </p:spPr>
      </p:pic>
    </p:spTree>
    <p:extLst>
      <p:ext uri="{BB962C8B-B14F-4D97-AF65-F5344CB8AC3E}">
        <p14:creationId xmlns:p14="http://schemas.microsoft.com/office/powerpoint/2010/main" val="399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</a:t>
            </a:r>
            <a:r>
              <a:rPr lang="ru-RU" dirty="0"/>
              <a:t> этап - </a:t>
            </a:r>
            <a:r>
              <a:rPr lang="ru-RU" dirty="0" err="1"/>
              <a:t>кичээл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9" b="33171"/>
          <a:stretch/>
        </p:blipFill>
        <p:spPr>
          <a:xfrm>
            <a:off x="467544" y="2780928"/>
            <a:ext cx="3960440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3" b="28909"/>
          <a:stretch/>
        </p:blipFill>
        <p:spPr>
          <a:xfrm>
            <a:off x="4750804" y="2780928"/>
            <a:ext cx="3791079" cy="3240360"/>
          </a:xfrm>
        </p:spPr>
      </p:pic>
    </p:spTree>
    <p:extLst>
      <p:ext uri="{BB962C8B-B14F-4D97-AF65-F5344CB8AC3E}">
        <p14:creationId xmlns:p14="http://schemas.microsoft.com/office/powerpoint/2010/main" val="2996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1484784"/>
            <a:ext cx="3822192" cy="4320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Кымыскаяк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661047"/>
            <a:ext cx="3819525" cy="28646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12777"/>
            <a:ext cx="3822192" cy="576064"/>
          </a:xfrm>
        </p:spPr>
        <p:txBody>
          <a:bodyPr/>
          <a:lstStyle/>
          <a:p>
            <a:r>
              <a:rPr lang="ru-RU" dirty="0" err="1" smtClean="0"/>
              <a:t>Ховаган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59856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2825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Хуусаазы</a:t>
            </a:r>
            <a:r>
              <a:rPr lang="ru-RU" dirty="0" smtClean="0"/>
              <a:t>: 1 ай</a:t>
            </a:r>
            <a:endParaRPr lang="ru-RU" dirty="0" smtClean="0"/>
          </a:p>
          <a:p>
            <a:r>
              <a:rPr lang="ru-RU" dirty="0" err="1" smtClean="0"/>
              <a:t>Хевири</a:t>
            </a:r>
            <a:r>
              <a:rPr lang="ru-RU" dirty="0" smtClean="0"/>
              <a:t>: </a:t>
            </a:r>
            <a:r>
              <a:rPr lang="ru-RU" dirty="0" err="1" smtClean="0"/>
              <a:t>чогаадылгалыг</a:t>
            </a:r>
            <a:r>
              <a:rPr lang="ru-RU" dirty="0" smtClean="0"/>
              <a:t> </a:t>
            </a:r>
            <a:r>
              <a:rPr lang="ru-RU" dirty="0" err="1" smtClean="0"/>
              <a:t>билип</a:t>
            </a:r>
            <a:r>
              <a:rPr lang="ru-RU" dirty="0" smtClean="0"/>
              <a:t> </a:t>
            </a:r>
            <a:r>
              <a:rPr lang="ru-RU" dirty="0" err="1" smtClean="0"/>
              <a:t>алыышкын</a:t>
            </a:r>
            <a:endParaRPr lang="ru-RU" dirty="0" smtClean="0"/>
          </a:p>
          <a:p>
            <a:r>
              <a:rPr lang="ru-RU" dirty="0" err="1"/>
              <a:t>Киржикчилери</a:t>
            </a:r>
            <a:r>
              <a:rPr lang="ru-RU" dirty="0"/>
              <a:t>: </a:t>
            </a:r>
            <a:r>
              <a:rPr lang="ru-RU" dirty="0" err="1"/>
              <a:t>ортумак</a:t>
            </a:r>
            <a:r>
              <a:rPr lang="ru-RU" dirty="0"/>
              <a:t> </a:t>
            </a:r>
            <a:r>
              <a:rPr lang="ru-RU" dirty="0" err="1" smtClean="0"/>
              <a:t>бөлүктүң</a:t>
            </a:r>
            <a:r>
              <a:rPr lang="ru-RU" dirty="0" smtClean="0"/>
              <a:t> </a:t>
            </a:r>
            <a:r>
              <a:rPr lang="ru-RU" dirty="0" err="1" smtClean="0"/>
              <a:t>уруглары</a:t>
            </a:r>
            <a:r>
              <a:rPr lang="ru-RU" dirty="0" smtClean="0"/>
              <a:t>, </a:t>
            </a: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7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Курт </a:t>
            </a:r>
            <a:r>
              <a:rPr lang="ru-RU" dirty="0" err="1" smtClean="0"/>
              <a:t>кымыскаяктар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дириг</a:t>
            </a:r>
            <a:r>
              <a:rPr lang="ru-RU" dirty="0"/>
              <a:t> </a:t>
            </a:r>
            <a:r>
              <a:rPr lang="ru-RU" dirty="0" err="1" smtClean="0"/>
              <a:t>бойдустуң</a:t>
            </a:r>
            <a:r>
              <a:rPr lang="ru-RU" dirty="0" smtClean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кезээ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 smtClean="0"/>
              <a:t>арга-арыгда</a:t>
            </a:r>
            <a:r>
              <a:rPr lang="ru-RU" dirty="0"/>
              <a:t>, </a:t>
            </a:r>
            <a:r>
              <a:rPr lang="ru-RU" dirty="0" err="1"/>
              <a:t>даг-дашта</a:t>
            </a:r>
            <a:r>
              <a:rPr lang="ru-RU" dirty="0"/>
              <a:t> </a:t>
            </a:r>
            <a:r>
              <a:rPr lang="ru-RU" dirty="0" err="1"/>
              <a:t>чурттап</a:t>
            </a:r>
            <a:r>
              <a:rPr lang="ru-RU" dirty="0"/>
              <a:t> </a:t>
            </a:r>
            <a:r>
              <a:rPr lang="ru-RU" dirty="0" err="1"/>
              <a:t>турарлар</a:t>
            </a:r>
            <a:r>
              <a:rPr lang="ru-RU" dirty="0"/>
              <a:t>. </a:t>
            </a:r>
            <a:r>
              <a:rPr lang="ru-RU" dirty="0" err="1"/>
              <a:t>Дыка</a:t>
            </a:r>
            <a:r>
              <a:rPr lang="ru-RU" dirty="0"/>
              <a:t> </a:t>
            </a:r>
            <a:r>
              <a:rPr lang="ru-RU" dirty="0" err="1" smtClean="0"/>
              <a:t>хөй</a:t>
            </a:r>
            <a:r>
              <a:rPr lang="ru-RU" dirty="0" smtClean="0"/>
              <a:t> </a:t>
            </a:r>
            <a:r>
              <a:rPr lang="ru-RU" dirty="0" err="1"/>
              <a:t>ажыктыг</a:t>
            </a:r>
            <a:r>
              <a:rPr lang="ru-RU" dirty="0"/>
              <a:t> </a:t>
            </a:r>
            <a:r>
              <a:rPr lang="ru-RU" dirty="0" err="1" smtClean="0"/>
              <a:t>чүүлдерни</a:t>
            </a:r>
            <a:r>
              <a:rPr lang="ru-RU" dirty="0" smtClean="0"/>
              <a:t> </a:t>
            </a:r>
            <a:r>
              <a:rPr lang="ru-RU" dirty="0" err="1" smtClean="0"/>
              <a:t>кылып</a:t>
            </a:r>
            <a:r>
              <a:rPr lang="ru-RU" dirty="0" smtClean="0"/>
              <a:t> </a:t>
            </a:r>
            <a:r>
              <a:rPr lang="ru-RU" dirty="0" err="1"/>
              <a:t>турар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 err="1"/>
              <a:t>Долгандыр</a:t>
            </a:r>
            <a:r>
              <a:rPr lang="ru-RU" dirty="0"/>
              <a:t> </a:t>
            </a:r>
            <a:r>
              <a:rPr lang="ru-RU" dirty="0" err="1"/>
              <a:t>турар</a:t>
            </a:r>
            <a:r>
              <a:rPr lang="ru-RU" dirty="0"/>
              <a:t> </a:t>
            </a:r>
            <a:r>
              <a:rPr lang="ru-RU" dirty="0" err="1"/>
              <a:t>бойдусту</a:t>
            </a:r>
            <a:r>
              <a:rPr lang="ru-RU" dirty="0"/>
              <a:t> </a:t>
            </a:r>
            <a:r>
              <a:rPr lang="ru-RU" dirty="0" err="1" smtClean="0"/>
              <a:t>өөренип</a:t>
            </a:r>
            <a:r>
              <a:rPr lang="ru-RU" dirty="0" smtClean="0"/>
              <a:t> </a:t>
            </a:r>
            <a:r>
              <a:rPr lang="ru-RU" dirty="0" err="1" smtClean="0"/>
              <a:t>көрбүшаан</a:t>
            </a:r>
            <a:r>
              <a:rPr lang="ru-RU" dirty="0"/>
              <a:t>, </a:t>
            </a:r>
            <a:r>
              <a:rPr lang="ru-RU" dirty="0" err="1"/>
              <a:t>хайгааралды</a:t>
            </a:r>
            <a:r>
              <a:rPr lang="ru-RU" dirty="0"/>
              <a:t> </a:t>
            </a:r>
            <a:r>
              <a:rPr lang="ru-RU" dirty="0" err="1" smtClean="0"/>
              <a:t>кылыр</a:t>
            </a:r>
            <a:r>
              <a:rPr lang="ru-RU" dirty="0" smtClean="0"/>
              <a:t> </a:t>
            </a:r>
            <a:r>
              <a:rPr lang="ru-RU" dirty="0" err="1" smtClean="0"/>
              <a:t>ужурлуг</a:t>
            </a:r>
            <a:r>
              <a:rPr lang="ru-RU" dirty="0" smtClean="0"/>
              <a:t> </a:t>
            </a:r>
            <a:r>
              <a:rPr lang="ru-RU" dirty="0"/>
              <a:t>бис. </a:t>
            </a:r>
            <a:r>
              <a:rPr lang="ru-RU" dirty="0" err="1"/>
              <a:t>Хайгааралды</a:t>
            </a:r>
            <a:r>
              <a:rPr lang="ru-RU" dirty="0"/>
              <a:t> </a:t>
            </a:r>
            <a:r>
              <a:rPr lang="ru-RU" dirty="0" err="1"/>
              <a:t>кылып</a:t>
            </a:r>
            <a:r>
              <a:rPr lang="ru-RU" dirty="0"/>
              <a:t> </a:t>
            </a:r>
            <a:r>
              <a:rPr lang="ru-RU" dirty="0" err="1"/>
              <a:t>тургаш</a:t>
            </a:r>
            <a:r>
              <a:rPr lang="ru-RU" dirty="0"/>
              <a:t>: </a:t>
            </a:r>
            <a:r>
              <a:rPr lang="ru-RU" dirty="0" err="1"/>
              <a:t>боттарывыска</a:t>
            </a:r>
            <a:r>
              <a:rPr lang="ru-RU" dirty="0"/>
              <a:t> </a:t>
            </a:r>
            <a:r>
              <a:rPr lang="ru-RU" dirty="0" err="1" smtClean="0"/>
              <a:t>айтырыгны</a:t>
            </a:r>
            <a:r>
              <a:rPr lang="ru-RU" dirty="0" smtClean="0"/>
              <a:t> </a:t>
            </a:r>
            <a:r>
              <a:rPr lang="ru-RU" dirty="0" err="1" smtClean="0"/>
              <a:t>салгаш</a:t>
            </a:r>
            <a:r>
              <a:rPr lang="ru-RU" dirty="0"/>
              <a:t>, </a:t>
            </a:r>
            <a:r>
              <a:rPr lang="ru-RU" dirty="0" err="1" smtClean="0"/>
              <a:t>аңаа</a:t>
            </a:r>
            <a:r>
              <a:rPr lang="ru-RU" dirty="0" smtClean="0"/>
              <a:t> </a:t>
            </a:r>
            <a:r>
              <a:rPr lang="ru-RU" dirty="0" err="1"/>
              <a:t>харыыны</a:t>
            </a:r>
            <a:r>
              <a:rPr lang="ru-RU" dirty="0"/>
              <a:t> </a:t>
            </a:r>
            <a:r>
              <a:rPr lang="ru-RU" dirty="0" err="1"/>
              <a:t>тывар</a:t>
            </a:r>
            <a:r>
              <a:rPr lang="ru-RU" dirty="0"/>
              <a:t> </a:t>
            </a:r>
            <a:r>
              <a:rPr lang="ru-RU" dirty="0" err="1"/>
              <a:t>ужурлуг</a:t>
            </a:r>
            <a:r>
              <a:rPr lang="ru-RU" dirty="0"/>
              <a:t> бис. </a:t>
            </a:r>
            <a:r>
              <a:rPr lang="ru-RU" dirty="0" smtClean="0"/>
              <a:t>Курт </a:t>
            </a:r>
            <a:r>
              <a:rPr lang="ru-RU" dirty="0" err="1" smtClean="0"/>
              <a:t>кымыскаяктарның</a:t>
            </a:r>
            <a:r>
              <a:rPr lang="ru-RU" dirty="0" smtClean="0"/>
              <a:t> </a:t>
            </a:r>
            <a:r>
              <a:rPr lang="ru-RU" dirty="0" err="1" smtClean="0"/>
              <a:t>амыдыралын</a:t>
            </a:r>
            <a:r>
              <a:rPr lang="ru-RU" dirty="0" smtClean="0"/>
              <a:t> </a:t>
            </a:r>
            <a:r>
              <a:rPr lang="ru-RU" dirty="0" err="1"/>
              <a:t>хайгаарап</a:t>
            </a:r>
            <a:r>
              <a:rPr lang="ru-RU" dirty="0"/>
              <a:t> тура, </a:t>
            </a:r>
            <a:r>
              <a:rPr lang="ru-RU" dirty="0" err="1" smtClean="0"/>
              <a:t>курт</a:t>
            </a:r>
            <a:r>
              <a:rPr lang="ru-RU" dirty="0" smtClean="0"/>
              <a:t> </a:t>
            </a:r>
            <a:r>
              <a:rPr lang="ru-RU" dirty="0" err="1" smtClean="0"/>
              <a:t>кымыскаяктар</a:t>
            </a:r>
            <a:r>
              <a:rPr lang="ru-RU" dirty="0" smtClean="0"/>
              <a:t> </a:t>
            </a:r>
            <a:r>
              <a:rPr lang="ru-RU" dirty="0" err="1" smtClean="0"/>
              <a:t>бистиң</a:t>
            </a:r>
            <a:r>
              <a:rPr lang="ru-RU" dirty="0" smtClean="0"/>
              <a:t> </a:t>
            </a:r>
            <a:r>
              <a:rPr lang="ru-RU" dirty="0" err="1"/>
              <a:t>бойдуска</a:t>
            </a:r>
            <a:r>
              <a:rPr lang="ru-RU" dirty="0"/>
              <a:t> </a:t>
            </a:r>
            <a:r>
              <a:rPr lang="ru-RU" dirty="0" err="1" smtClean="0"/>
              <a:t>ажыктыг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/>
              <a:t>, </a:t>
            </a:r>
            <a:r>
              <a:rPr lang="ru-RU" dirty="0" err="1"/>
              <a:t>ажык</a:t>
            </a:r>
            <a:r>
              <a:rPr lang="ru-RU" dirty="0"/>
              <a:t> </a:t>
            </a:r>
            <a:r>
              <a:rPr lang="ru-RU" dirty="0" err="1"/>
              <a:t>чок</a:t>
            </a:r>
            <a:r>
              <a:rPr lang="ru-RU" dirty="0"/>
              <a:t> </a:t>
            </a:r>
            <a:r>
              <a:rPr lang="ru-RU" dirty="0" err="1"/>
              <a:t>бе</a:t>
            </a:r>
            <a:r>
              <a:rPr lang="ru-RU" dirty="0"/>
              <a:t>,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 smtClean="0"/>
              <a:t>чүүлдү</a:t>
            </a:r>
            <a:r>
              <a:rPr lang="ru-RU" dirty="0" smtClean="0"/>
              <a:t> </a:t>
            </a:r>
            <a:r>
              <a:rPr lang="ru-RU" dirty="0" err="1"/>
              <a:t>билип</a:t>
            </a:r>
            <a:r>
              <a:rPr lang="ru-RU" dirty="0"/>
              <a:t> </a:t>
            </a:r>
            <a:r>
              <a:rPr lang="ru-RU" dirty="0" err="1" smtClean="0"/>
              <a:t>алыксадывыс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Угланыышкын</a:t>
            </a:r>
            <a:r>
              <a:rPr lang="ru-RU" dirty="0" err="1" smtClean="0"/>
              <a:t>ы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2900" dirty="0" err="1" smtClean="0"/>
              <a:t>Бойдустуң</a:t>
            </a:r>
            <a:r>
              <a:rPr lang="ru-RU" sz="2900" dirty="0" smtClean="0"/>
              <a:t> </a:t>
            </a:r>
            <a:r>
              <a:rPr lang="ru-RU" sz="2900" dirty="0" err="1"/>
              <a:t>дириг</a:t>
            </a:r>
            <a:r>
              <a:rPr lang="ru-RU" sz="2900" dirty="0"/>
              <a:t> </a:t>
            </a:r>
            <a:r>
              <a:rPr lang="ru-RU" sz="2900" dirty="0" err="1"/>
              <a:t>амытаннарын</a:t>
            </a:r>
            <a:r>
              <a:rPr lang="ru-RU" sz="2900" dirty="0"/>
              <a:t> </a:t>
            </a:r>
            <a:r>
              <a:rPr lang="ru-RU" sz="2900" dirty="0" err="1"/>
              <a:t>камгалап</a:t>
            </a:r>
            <a:r>
              <a:rPr lang="ru-RU" sz="2900" dirty="0"/>
              <a:t>, </a:t>
            </a:r>
            <a:r>
              <a:rPr lang="ru-RU" sz="2900" dirty="0" err="1" smtClean="0"/>
              <a:t>оларның</a:t>
            </a:r>
            <a:r>
              <a:rPr lang="ru-RU" sz="2900" dirty="0" smtClean="0"/>
              <a:t> </a:t>
            </a:r>
            <a:r>
              <a:rPr lang="ru-RU" sz="2900" dirty="0" err="1" smtClean="0"/>
              <a:t>амыдыралын</a:t>
            </a:r>
            <a:r>
              <a:rPr lang="ru-RU" sz="2900" dirty="0"/>
              <a:t>, </a:t>
            </a:r>
            <a:r>
              <a:rPr lang="ru-RU" sz="2900" dirty="0" err="1" smtClean="0"/>
              <a:t>өзүп-көвүдээрин</a:t>
            </a:r>
            <a:r>
              <a:rPr lang="ru-RU" sz="2900" dirty="0" smtClean="0"/>
              <a:t> </a:t>
            </a:r>
            <a:r>
              <a:rPr lang="ru-RU" sz="2900" dirty="0" err="1"/>
              <a:t>сонуургап</a:t>
            </a:r>
            <a:r>
              <a:rPr lang="ru-RU" sz="2900" dirty="0"/>
              <a:t>, </a:t>
            </a:r>
            <a:r>
              <a:rPr lang="ru-RU" sz="2900" dirty="0" err="1"/>
              <a:t>бойдуста</a:t>
            </a:r>
            <a:r>
              <a:rPr lang="ru-RU" sz="2900" dirty="0"/>
              <a:t> </a:t>
            </a:r>
            <a:r>
              <a:rPr lang="ru-RU" sz="2900" dirty="0" err="1" smtClean="0"/>
              <a:t>курт</a:t>
            </a:r>
            <a:r>
              <a:rPr lang="ru-RU" sz="2900" dirty="0" smtClean="0"/>
              <a:t> </a:t>
            </a:r>
            <a:r>
              <a:rPr lang="ru-RU" sz="2900" dirty="0" err="1" smtClean="0"/>
              <a:t>кымыскаяктар</a:t>
            </a:r>
            <a:r>
              <a:rPr lang="ru-RU" sz="2900" dirty="0" smtClean="0"/>
              <a:t>- биле </a:t>
            </a:r>
            <a:r>
              <a:rPr lang="ru-RU" sz="2900" dirty="0" err="1" smtClean="0"/>
              <a:t>кижилерниң</a:t>
            </a:r>
            <a:r>
              <a:rPr lang="ru-RU" sz="2900" dirty="0" smtClean="0"/>
              <a:t> </a:t>
            </a:r>
            <a:r>
              <a:rPr lang="ru-RU" sz="2900" dirty="0" err="1"/>
              <a:t>аразында</a:t>
            </a:r>
            <a:r>
              <a:rPr lang="ru-RU" sz="2900" dirty="0"/>
              <a:t> </a:t>
            </a:r>
            <a:r>
              <a:rPr lang="ru-RU" sz="2900" dirty="0" err="1"/>
              <a:t>харылзаа</a:t>
            </a:r>
            <a:r>
              <a:rPr lang="ru-RU" sz="2900" dirty="0"/>
              <a:t> бар </a:t>
            </a:r>
            <a:r>
              <a:rPr lang="ru-RU" sz="2900" dirty="0" err="1"/>
              <a:t>деп</a:t>
            </a:r>
            <a:r>
              <a:rPr lang="ru-RU" sz="2900" dirty="0"/>
              <a:t> </a:t>
            </a:r>
            <a:r>
              <a:rPr lang="ru-RU" sz="2900" dirty="0" err="1" smtClean="0"/>
              <a:t>чүүлдү</a:t>
            </a:r>
            <a:r>
              <a:rPr lang="ru-RU" sz="2900" dirty="0" smtClean="0"/>
              <a:t>, </a:t>
            </a:r>
            <a:r>
              <a:rPr lang="ru-RU" sz="2900" dirty="0" err="1"/>
              <a:t>дириг</a:t>
            </a:r>
            <a:r>
              <a:rPr lang="ru-RU" sz="2900" dirty="0"/>
              <a:t> </a:t>
            </a:r>
            <a:r>
              <a:rPr lang="ru-RU" sz="2900" dirty="0" err="1" smtClean="0"/>
              <a:t>бойдусту</a:t>
            </a:r>
            <a:r>
              <a:rPr lang="ru-RU" sz="2900" dirty="0" smtClean="0"/>
              <a:t> </a:t>
            </a:r>
            <a:r>
              <a:rPr lang="ru-RU" sz="2900" dirty="0" err="1" smtClean="0"/>
              <a:t>камнаарын</a:t>
            </a:r>
            <a:r>
              <a:rPr lang="ru-RU" sz="2900" dirty="0" smtClean="0"/>
              <a:t> </a:t>
            </a:r>
            <a:r>
              <a:rPr lang="ru-RU" sz="2900" dirty="0" err="1"/>
              <a:t>чедип</a:t>
            </a:r>
            <a:r>
              <a:rPr lang="ru-RU" sz="2900" dirty="0"/>
              <a:t> </a:t>
            </a:r>
            <a:r>
              <a:rPr lang="ru-RU" sz="2900" dirty="0" err="1"/>
              <a:t>алыры</a:t>
            </a:r>
            <a:r>
              <a:rPr lang="ru-RU" sz="2900" dirty="0"/>
              <a:t>.</a:t>
            </a:r>
          </a:p>
          <a:p>
            <a:endParaRPr lang="ru-RU" sz="2900" dirty="0"/>
          </a:p>
          <a:p>
            <a:r>
              <a:rPr lang="ru-RU" sz="2900" dirty="0" smtClean="0"/>
              <a:t>Курт </a:t>
            </a:r>
            <a:r>
              <a:rPr lang="ru-RU" sz="2900" dirty="0" err="1" smtClean="0"/>
              <a:t>кымыскаяктарны</a:t>
            </a:r>
            <a:r>
              <a:rPr lang="ru-RU" sz="2900" dirty="0" smtClean="0"/>
              <a:t> </a:t>
            </a:r>
            <a:r>
              <a:rPr lang="ru-RU" sz="2900" dirty="0" err="1"/>
              <a:t>хайгаараары</a:t>
            </a:r>
            <a:r>
              <a:rPr lang="ru-RU" sz="2900" dirty="0"/>
              <a:t>.</a:t>
            </a:r>
          </a:p>
          <a:p>
            <a:endParaRPr lang="ru-RU" sz="2900" dirty="0"/>
          </a:p>
          <a:p>
            <a:r>
              <a:rPr lang="ru-RU" sz="2900" dirty="0" err="1" smtClean="0"/>
              <a:t>Оларның</a:t>
            </a:r>
            <a:r>
              <a:rPr lang="ru-RU" sz="2900" dirty="0" smtClean="0"/>
              <a:t> </a:t>
            </a:r>
            <a:r>
              <a:rPr lang="ru-RU" sz="2900" dirty="0" err="1"/>
              <a:t>дугайында</a:t>
            </a:r>
            <a:r>
              <a:rPr lang="ru-RU" sz="2900" dirty="0"/>
              <a:t> </a:t>
            </a:r>
            <a:r>
              <a:rPr lang="ru-RU" sz="2900" dirty="0" err="1"/>
              <a:t>солун</a:t>
            </a:r>
            <a:r>
              <a:rPr lang="ru-RU" sz="2900" dirty="0"/>
              <a:t> </a:t>
            </a:r>
            <a:r>
              <a:rPr lang="ru-RU" sz="2900" dirty="0" err="1"/>
              <a:t>материалдарны</a:t>
            </a:r>
            <a:r>
              <a:rPr lang="ru-RU" sz="2900" dirty="0"/>
              <a:t> </a:t>
            </a:r>
            <a:r>
              <a:rPr lang="ru-RU" sz="2900" dirty="0" err="1"/>
              <a:t>чыыры</a:t>
            </a:r>
            <a:r>
              <a:rPr lang="ru-RU" sz="2900" dirty="0"/>
              <a:t>.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 err="1"/>
              <a:t>Номнардан</a:t>
            </a:r>
            <a:r>
              <a:rPr lang="ru-RU" sz="2900" dirty="0"/>
              <a:t> </a:t>
            </a:r>
            <a:r>
              <a:rPr lang="ru-RU" sz="2900" dirty="0" err="1" smtClean="0"/>
              <a:t>көрүп</a:t>
            </a:r>
            <a:r>
              <a:rPr lang="ru-RU" sz="2900" dirty="0" smtClean="0"/>
              <a:t> </a:t>
            </a:r>
            <a:r>
              <a:rPr lang="ru-RU" sz="2900" dirty="0" err="1"/>
              <a:t>ажылдап</a:t>
            </a:r>
            <a:r>
              <a:rPr lang="ru-RU" sz="2900" dirty="0"/>
              <a:t> </a:t>
            </a:r>
            <a:r>
              <a:rPr lang="ru-RU" sz="2900" dirty="0" err="1" smtClean="0"/>
              <a:t>өөренир</a:t>
            </a:r>
            <a:r>
              <a:rPr lang="ru-RU" sz="2900" dirty="0"/>
              <a:t>.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 err="1"/>
              <a:t>Шинчилел</a:t>
            </a:r>
            <a:r>
              <a:rPr lang="ru-RU" sz="2900" dirty="0"/>
              <a:t> </a:t>
            </a:r>
            <a:r>
              <a:rPr lang="ru-RU" sz="2900" dirty="0" err="1"/>
              <a:t>ажылын</a:t>
            </a:r>
            <a:r>
              <a:rPr lang="ru-RU" sz="2900" dirty="0"/>
              <a:t> </a:t>
            </a:r>
            <a:r>
              <a:rPr lang="ru-RU" sz="2900" dirty="0" err="1"/>
              <a:t>кылыры</a:t>
            </a:r>
            <a:r>
              <a:rPr lang="ru-RU" sz="2900" dirty="0"/>
              <a:t>.</a:t>
            </a:r>
          </a:p>
          <a:p>
            <a:endParaRPr lang="ru-RU" sz="2900" dirty="0"/>
          </a:p>
          <a:p>
            <a:r>
              <a:rPr lang="ru-RU" sz="2900" dirty="0" err="1" smtClean="0"/>
              <a:t>Хайгааралдың</a:t>
            </a:r>
            <a:r>
              <a:rPr lang="ru-RU" sz="2900" dirty="0" smtClean="0"/>
              <a:t> </a:t>
            </a:r>
            <a:r>
              <a:rPr lang="ru-RU" sz="2900" dirty="0" err="1" smtClean="0"/>
              <a:t>маадыры</a:t>
            </a:r>
            <a:r>
              <a:rPr lang="ru-RU" sz="2900" dirty="0"/>
              <a:t>: </a:t>
            </a:r>
            <a:r>
              <a:rPr lang="ru-RU" sz="2900" dirty="0" err="1" smtClean="0"/>
              <a:t>курт</a:t>
            </a:r>
            <a:r>
              <a:rPr lang="ru-RU" sz="2900" dirty="0" smtClean="0"/>
              <a:t> </a:t>
            </a:r>
            <a:r>
              <a:rPr lang="ru-RU" sz="2900" dirty="0" err="1" smtClean="0"/>
              <a:t>кымыскаяктар</a:t>
            </a:r>
            <a:r>
              <a:rPr lang="ru-RU" sz="2900" dirty="0"/>
              <a:t>.</a:t>
            </a: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Сорулгазы</a:t>
            </a:r>
            <a:r>
              <a:rPr lang="ru-RU" dirty="0"/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5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 </a:t>
            </a:r>
            <a:r>
              <a:rPr lang="ru-RU" dirty="0" smtClean="0"/>
              <a:t>– </a:t>
            </a:r>
            <a:r>
              <a:rPr lang="ru-RU" dirty="0" err="1" smtClean="0"/>
              <a:t>белеткел</a:t>
            </a:r>
            <a:r>
              <a:rPr lang="ru-RU" dirty="0" smtClean="0"/>
              <a:t> </a:t>
            </a:r>
            <a:r>
              <a:rPr lang="ru-RU" dirty="0" err="1" smtClean="0"/>
              <a:t>ажылы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56792"/>
            <a:ext cx="7776865" cy="4752528"/>
          </a:xfrm>
        </p:spPr>
      </p:pic>
    </p:spTree>
    <p:extLst>
      <p:ext uri="{BB962C8B-B14F-4D97-AF65-F5344CB8AC3E}">
        <p14:creationId xmlns:p14="http://schemas.microsoft.com/office/powerpoint/2010/main" val="39288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 – </a:t>
            </a:r>
            <a:r>
              <a:rPr lang="ru-RU" dirty="0" smtClean="0"/>
              <a:t>кол </a:t>
            </a:r>
            <a:r>
              <a:rPr lang="ru-RU" dirty="0" err="1" smtClean="0"/>
              <a:t>кезээ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уруглар</a:t>
            </a:r>
            <a:r>
              <a:rPr lang="ru-RU" dirty="0" smtClean="0"/>
              <a:t>-биле беседа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1280"/>
            <a:ext cx="7488832" cy="4860540"/>
          </a:xfrm>
        </p:spPr>
      </p:pic>
    </p:spTree>
    <p:extLst>
      <p:ext uri="{BB962C8B-B14F-4D97-AF65-F5344CB8AC3E}">
        <p14:creationId xmlns:p14="http://schemas.microsoft.com/office/powerpoint/2010/main" val="30167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Номчулга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Кымыскаяк</a:t>
            </a:r>
            <a:r>
              <a:rPr lang="ru-RU" dirty="0" smtClean="0"/>
              <a:t> биле </a:t>
            </a:r>
            <a:r>
              <a:rPr lang="ru-RU" dirty="0" err="1" smtClean="0"/>
              <a:t>Узут-Ховаган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1844824"/>
            <a:ext cx="3596217" cy="428133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66" y="1844824"/>
            <a:ext cx="3596217" cy="4281339"/>
          </a:xfrm>
        </p:spPr>
      </p:pic>
    </p:spTree>
    <p:extLst>
      <p:ext uri="{BB962C8B-B14F-4D97-AF65-F5344CB8AC3E}">
        <p14:creationId xmlns:p14="http://schemas.microsoft.com/office/powerpoint/2010/main" val="10069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Курт </a:t>
            </a:r>
            <a:r>
              <a:rPr lang="ru-RU" dirty="0" err="1" smtClean="0"/>
              <a:t>кымыскаяктарны</a:t>
            </a:r>
            <a:r>
              <a:rPr lang="ru-RU" dirty="0" smtClean="0"/>
              <a:t> </a:t>
            </a:r>
            <a:r>
              <a:rPr lang="ru-RU" dirty="0" err="1" smtClean="0"/>
              <a:t>дилээр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0" y="2132856"/>
            <a:ext cx="3679887" cy="39933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535871" cy="3993307"/>
          </a:xfrm>
        </p:spPr>
      </p:pic>
    </p:spTree>
    <p:extLst>
      <p:ext uri="{BB962C8B-B14F-4D97-AF65-F5344CB8AC3E}">
        <p14:creationId xmlns:p14="http://schemas.microsoft.com/office/powerpoint/2010/main" val="8165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Тып</a:t>
            </a:r>
            <a:r>
              <a:rPr lang="ru-RU" dirty="0" smtClean="0"/>
              <a:t> </a:t>
            </a:r>
            <a:r>
              <a:rPr lang="ru-RU" dirty="0" err="1" smtClean="0"/>
              <a:t>алыышкын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499036" cy="39933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528392" cy="4065315"/>
          </a:xfrm>
        </p:spPr>
      </p:pic>
    </p:spTree>
    <p:extLst>
      <p:ext uri="{BB962C8B-B14F-4D97-AF65-F5344CB8AC3E}">
        <p14:creationId xmlns:p14="http://schemas.microsoft.com/office/powerpoint/2010/main" val="32961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</TotalTime>
  <Words>178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Курт кымыскаяк</vt:lpstr>
      <vt:lpstr>Презентация PowerPoint</vt:lpstr>
      <vt:lpstr>Угланыышкыны:</vt:lpstr>
      <vt:lpstr>Сорулгазы: </vt:lpstr>
      <vt:lpstr>I этап – белеткел ажылы</vt:lpstr>
      <vt:lpstr>II этап – кол кезээ уруглар-биле беседа </vt:lpstr>
      <vt:lpstr>Номчулга  «Кымыскаяк биле Узут-Ховаган»</vt:lpstr>
      <vt:lpstr>Курт кымыскаяктарны дилээр</vt:lpstr>
      <vt:lpstr>Тып алыышкын</vt:lpstr>
      <vt:lpstr>Чурулга </vt:lpstr>
      <vt:lpstr>III этап - кичээл</vt:lpstr>
      <vt:lpstr>Выставка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 старшей группе</dc:title>
  <dc:creator>РАБОТА ДЕТ САДА</dc:creator>
  <cp:lastModifiedBy>Пользователь Windows</cp:lastModifiedBy>
  <cp:revision>15</cp:revision>
  <dcterms:created xsi:type="dcterms:W3CDTF">2020-12-08T07:34:28Z</dcterms:created>
  <dcterms:modified xsi:type="dcterms:W3CDTF">2023-05-16T04:30:49Z</dcterms:modified>
</cp:coreProperties>
</file>