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82" r:id="rId3"/>
    <p:sldId id="258" r:id="rId4"/>
    <p:sldId id="284" r:id="rId5"/>
    <p:sldId id="256" r:id="rId6"/>
    <p:sldId id="286" r:id="rId7"/>
    <p:sldId id="288" r:id="rId8"/>
    <p:sldId id="287" r:id="rId9"/>
    <p:sldId id="289" r:id="rId10"/>
    <p:sldId id="276" r:id="rId11"/>
    <p:sldId id="263" r:id="rId12"/>
    <p:sldId id="290" r:id="rId13"/>
    <p:sldId id="291" r:id="rId14"/>
    <p:sldId id="292" r:id="rId15"/>
    <p:sldId id="293" r:id="rId16"/>
    <p:sldId id="28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47" autoAdjust="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36D3-407C-4997-B5EF-42EAE2A5DA2D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3724-8078-4332-BB07-BE3264041E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36D3-407C-4997-B5EF-42EAE2A5DA2D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3724-8078-4332-BB07-BE3264041E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36D3-407C-4997-B5EF-42EAE2A5DA2D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3724-8078-4332-BB07-BE3264041E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36D3-407C-4997-B5EF-42EAE2A5DA2D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3724-8078-4332-BB07-BE3264041E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36D3-407C-4997-B5EF-42EAE2A5DA2D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3724-8078-4332-BB07-BE3264041E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36D3-407C-4997-B5EF-42EAE2A5DA2D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3724-8078-4332-BB07-BE3264041E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36D3-407C-4997-B5EF-42EAE2A5DA2D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3724-8078-4332-BB07-BE3264041E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36D3-407C-4997-B5EF-42EAE2A5DA2D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3724-8078-4332-BB07-BE3264041E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36D3-407C-4997-B5EF-42EAE2A5DA2D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3724-8078-4332-BB07-BE3264041E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36D3-407C-4997-B5EF-42EAE2A5DA2D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3724-8078-4332-BB07-BE3264041E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36D3-407C-4997-B5EF-42EAE2A5DA2D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3724-8078-4332-BB07-BE3264041E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F0936D3-407C-4997-B5EF-42EAE2A5DA2D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1503724-8078-4332-BB07-BE3264041E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459971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д/с № 5 «Родничок»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комбинированного вида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с.Сарыг-Сеп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2780928"/>
            <a:ext cx="71287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Культурно-гигиенические навыки.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«Маленькие чистюли»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5485096"/>
            <a:ext cx="5454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младшей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оздоровительной группы. </a:t>
            </a:r>
          </a:p>
          <a:p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Оолак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Шенне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Аяновна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г.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24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81" y="908720"/>
            <a:ext cx="4155926" cy="55412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863" y="908720"/>
            <a:ext cx="4248472" cy="566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19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62680" y="188640"/>
            <a:ext cx="82297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 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98105"/>
            <a:ext cx="3867894" cy="51571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98105"/>
            <a:ext cx="4011910" cy="534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79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945" y="404664"/>
            <a:ext cx="5812110" cy="634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725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0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658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1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62" y="4762"/>
            <a:ext cx="6848475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83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2656"/>
            <a:ext cx="76328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Актуальность.</a:t>
            </a:r>
          </a:p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Отсутствие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детей раннего возраста, систематизированных культурно-гигиенических навыков, необходимость выполнения правил личной гигиены: умение детей пользоваться носовым платком, всегда быть опрятными, замечать неполадки в своей одежде, правильно сидеть за столом во время еды, аккуратно есть, тщательно пережевывать пищу, уметь пользоваться столовыми приборами, салфеткой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экологический, игровой.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24744"/>
            <a:ext cx="6624736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 проекта: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младшей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оздоровительной группы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Воспитатели.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Длительность: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краткосрочный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Возраст детей: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1,6-3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6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052736"/>
            <a:ext cx="813690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Формирование у детей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1,6-3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лет культурно-гигиенических навыков в повседневной жизни в детском саду и в семье.</a:t>
            </a: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Учить детей под контролем взрослого, а затем самостоятельно мыть руки по мере загрязнения и перед едой, насухо вытирать лицо и руки личным полотенцем.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Формировать умение с помощью взрослого приводить себя в порядок.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Формировать навык пользования индивидуальными предметами (носовым платком, салфеткой, полотенцем, расческой, горшком)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Во время еды учить детей правильно держать ложку.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Обучать детей порядку одевания и раздевания. При небольшой помощи взрослого учить снимать одежду, обувь (расстегивать пуговицы спереди, застежки на липучках); в определенном порядке аккуратно складывать снятую одежду; правильно надевать одежду и обувь.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Формировать начальные представления о здоровом образе жизни.</a:t>
            </a:r>
          </a:p>
        </p:txBody>
      </p:sp>
    </p:spTree>
    <p:extLst>
      <p:ext uri="{BB962C8B-B14F-4D97-AF65-F5344CB8AC3E}">
        <p14:creationId xmlns:p14="http://schemas.microsoft.com/office/powerpoint/2010/main" val="256044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028384" cy="602128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81336" y="24814"/>
            <a:ext cx="6400800" cy="969288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I-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 (подготовительный)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970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52736"/>
            <a:ext cx="7173347" cy="5001418"/>
          </a:xfrm>
        </p:spPr>
      </p:pic>
      <p:sp>
        <p:nvSpPr>
          <p:cNvPr id="3" name="Прямоугольник 2"/>
          <p:cNvSpPr/>
          <p:nvPr/>
        </p:nvSpPr>
        <p:spPr>
          <a:xfrm>
            <a:off x="2719485" y="2770"/>
            <a:ext cx="37050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-этап (</a:t>
            </a:r>
            <a:r>
              <a:rPr lang="kk-KZ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основной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1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4246887" cy="56625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819" y="908720"/>
            <a:ext cx="4083918" cy="566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50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8784976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67744" y="260648"/>
            <a:ext cx="37890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-этап-заключительный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3708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555</TotalTime>
  <Words>132</Words>
  <Application>Microsoft Office PowerPoint</Application>
  <PresentationFormat>Экран (4:3)</PresentationFormat>
  <Paragraphs>34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Admin</cp:lastModifiedBy>
  <cp:revision>46</cp:revision>
  <dcterms:created xsi:type="dcterms:W3CDTF">2016-06-29T08:07:43Z</dcterms:created>
  <dcterms:modified xsi:type="dcterms:W3CDTF">2023-03-16T08:27:47Z</dcterms:modified>
</cp:coreProperties>
</file>