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4" r:id="rId5"/>
    <p:sldId id="257" r:id="rId6"/>
    <p:sldId id="260" r:id="rId7"/>
    <p:sldId id="261" r:id="rId8"/>
    <p:sldId id="268" r:id="rId9"/>
    <p:sldId id="267" r:id="rId10"/>
    <p:sldId id="262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МБДОУ д/с № 5 «Родничок» комбинированного  вида с. с. </a:t>
            </a:r>
            <a:r>
              <a:rPr lang="ru-RU" sz="2400" b="1" dirty="0" err="1" smtClean="0"/>
              <a:t>Сарыг</a:t>
            </a:r>
            <a:r>
              <a:rPr lang="ru-RU" sz="2400" b="1" smtClean="0"/>
              <a:t> -</a:t>
            </a:r>
            <a:r>
              <a:rPr lang="ru-RU" sz="2400" b="1" dirty="0" err="1" smtClean="0"/>
              <a:t>Сеп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276872"/>
            <a:ext cx="7336904" cy="42484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/>
              <a:t>Проект </a:t>
            </a: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«По дорогам сказок»</a:t>
            </a:r>
            <a:endParaRPr lang="ru-RU" sz="4800" b="1" dirty="0"/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Выполнил: воспитатель Якубова Н.В.</a:t>
            </a:r>
          </a:p>
          <a:p>
            <a:pPr algn="r"/>
            <a:endParaRPr lang="ru-RU" sz="2400" dirty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3300" dirty="0" smtClean="0">
                <a:solidFill>
                  <a:schemeClr val="accent2"/>
                </a:solidFill>
              </a:rPr>
              <a:t>2023 г</a:t>
            </a:r>
            <a:endParaRPr lang="ru-RU" sz="33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выставки, спектакль, альбомов и т.д.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916832"/>
            <a:ext cx="4509475" cy="47872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46" y="1916832"/>
            <a:ext cx="4254210" cy="478720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1099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III </a:t>
            </a:r>
            <a:r>
              <a:rPr lang="ru-RU" sz="4000" dirty="0" smtClean="0"/>
              <a:t>этап  Рисование сказок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44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888432" cy="381126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3"/>
            <a:ext cx="4104456" cy="3811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310991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smtClean="0"/>
              <a:t> Выставка рисунков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77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2335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Народные сказки – самая древняя из распространенных  форм устного народного творчества,- присутствующая  всем народам, такая сказка отражает убеждения, воззрение,  главные черты национального характера, одновременно обнажая старинный быт, который отражается  в отдельных  произведениях бытовых сказок, сказок о животных, волшебные сказки.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Актуальность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6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056784" cy="6534412"/>
          </a:xfrm>
        </p:spPr>
        <p:txBody>
          <a:bodyPr>
            <a:normAutofit/>
          </a:bodyPr>
          <a:lstStyle/>
          <a:p>
            <a:r>
              <a:rPr lang="ru-RU" dirty="0" smtClean="0"/>
              <a:t>Создать положительный эмоциональный настрой, формировать у детей представления о русской народной сказки через различные виды деятельности. </a:t>
            </a:r>
          </a:p>
          <a:p>
            <a:pPr marL="0" indent="0"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Закреплять знания содержание сказок:  *</a:t>
            </a:r>
          </a:p>
          <a:p>
            <a:r>
              <a:rPr lang="ru-RU" dirty="0" smtClean="0"/>
              <a:t> Сформировать желания быть похожим на положительных героев.</a:t>
            </a:r>
          </a:p>
          <a:p>
            <a:r>
              <a:rPr lang="ru-RU" dirty="0" smtClean="0"/>
              <a:t>Развивать умение  передавать  образ сказочного </a:t>
            </a:r>
          </a:p>
          <a:p>
            <a:r>
              <a:rPr lang="ru-RU" dirty="0" smtClean="0"/>
              <a:t>героя речью, движениями, жестами, мимикой.</a:t>
            </a:r>
          </a:p>
          <a:p>
            <a:r>
              <a:rPr lang="ru-RU" dirty="0" smtClean="0"/>
              <a:t>Воспитывать интерес  к сказкам.</a:t>
            </a:r>
          </a:p>
          <a:p>
            <a:r>
              <a:rPr lang="ru-RU" dirty="0" smtClean="0"/>
              <a:t>Прививать детям правила безопасного поведения на примере сказок.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48680"/>
            <a:ext cx="7812856" cy="5577483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Тип </a:t>
            </a:r>
            <a:r>
              <a:rPr lang="ru-RU" b="1" dirty="0">
                <a:solidFill>
                  <a:schemeClr val="tx1"/>
                </a:solidFill>
              </a:rPr>
              <a:t>проекта</a:t>
            </a:r>
            <a:r>
              <a:rPr lang="ru-RU" dirty="0">
                <a:solidFill>
                  <a:schemeClr val="tx1"/>
                </a:solidFill>
              </a:rPr>
              <a:t>: Художественно </a:t>
            </a:r>
            <a:r>
              <a:rPr lang="ru-RU" dirty="0" smtClean="0">
                <a:solidFill>
                  <a:schemeClr val="tx1"/>
                </a:solidFill>
              </a:rPr>
              <a:t>эстетический</a:t>
            </a:r>
            <a:r>
              <a:rPr lang="ru-RU" b="1" dirty="0" smtClean="0">
                <a:solidFill>
                  <a:schemeClr val="tx1"/>
                </a:solidFill>
              </a:rPr>
              <a:t>, групповой.  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dirty="0" smtClean="0">
                <a:solidFill>
                  <a:schemeClr val="tx1"/>
                </a:solidFill>
              </a:rPr>
              <a:t>: дети, воспитатели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По количеству участников</a:t>
            </a:r>
            <a:r>
              <a:rPr lang="ru-RU" dirty="0">
                <a:solidFill>
                  <a:schemeClr val="tx1"/>
                </a:solidFill>
              </a:rPr>
              <a:t>: Коллективный.</a:t>
            </a:r>
          </a:p>
          <a:p>
            <a:endParaRPr lang="ru-RU" dirty="0" smtClean="0"/>
          </a:p>
          <a:p>
            <a:r>
              <a:rPr lang="ru-RU" dirty="0" smtClean="0"/>
              <a:t>Возраст  детей: 3-5 лет</a:t>
            </a:r>
          </a:p>
          <a:p>
            <a:r>
              <a:rPr lang="ru-RU" dirty="0" smtClean="0"/>
              <a:t>Продолжительность: краткосрочный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1340768"/>
            <a:ext cx="7408333" cy="345069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Дети познакомятся со многими русскими народными сказками, будут знать их содержание. Научатся в играх – драматизациях, кукольных театрах, настольные театры, передавать своего героя. Привлечение родителей к дальнейшему участию в мероприятиях группы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Предполагаемый  результат.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524" y="548680"/>
            <a:ext cx="8208912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3352"/>
            <a:ext cx="8229600" cy="175548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 </a:t>
            </a:r>
            <a:r>
              <a:rPr lang="ru-RU" sz="5400" b="1" dirty="0" smtClean="0"/>
              <a:t>этап</a:t>
            </a:r>
            <a:endParaRPr lang="ru-RU" sz="5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5140"/>
            <a:ext cx="4283844" cy="2751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80" y="1685140"/>
            <a:ext cx="3783432" cy="27519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509120"/>
            <a:ext cx="3885452" cy="23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064896" cy="1296144"/>
          </a:xfrm>
        </p:spPr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Чтение сказки по картинкам</a:t>
            </a:r>
          </a:p>
          <a:p>
            <a:pPr algn="ctr"/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этап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924944"/>
            <a:ext cx="4032448" cy="344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060301" cy="347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3" y="1307843"/>
            <a:ext cx="4025569" cy="30191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577" y="1307843"/>
            <a:ext cx="3531768" cy="3046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04" y="4077072"/>
            <a:ext cx="4464496" cy="2780928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81752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Игра сказки « Курочка ряба»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Обыгрывание детьми сказку </a:t>
            </a:r>
            <a:br>
              <a:rPr lang="ru-RU" dirty="0" smtClean="0"/>
            </a:br>
            <a:r>
              <a:rPr lang="ru-RU" dirty="0" smtClean="0"/>
              <a:t>« Репка»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7051"/>
            <a:ext cx="3600400" cy="30963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3542849" cy="28184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0" y="429309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0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453</TotalTime>
  <Words>239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Candara</vt:lpstr>
      <vt:lpstr>Symbol</vt:lpstr>
      <vt:lpstr>Волна</vt:lpstr>
      <vt:lpstr>МБДОУ д/с № 5 «Родничок» комбинированного  вида с. с. Сарыг -Сеп</vt:lpstr>
      <vt:lpstr>Актуальность проекта:</vt:lpstr>
      <vt:lpstr>Цель:</vt:lpstr>
      <vt:lpstr>Презентация PowerPoint</vt:lpstr>
      <vt:lpstr>Предполагаемый  результат.</vt:lpstr>
      <vt:lpstr>I этап</vt:lpstr>
      <vt:lpstr>II этап</vt:lpstr>
      <vt:lpstr>Презентация PowerPoint</vt:lpstr>
      <vt:lpstr>Обыгрывание детьми сказку  « Репка»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 ДЕТ САДА</dc:creator>
  <cp:lastModifiedBy>Пользователь Windows</cp:lastModifiedBy>
  <cp:revision>35</cp:revision>
  <dcterms:created xsi:type="dcterms:W3CDTF">2018-01-25T08:18:24Z</dcterms:created>
  <dcterms:modified xsi:type="dcterms:W3CDTF">2023-03-21T03:59:42Z</dcterms:modified>
</cp:coreProperties>
</file>