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82" r:id="rId5"/>
    <p:sldId id="283" r:id="rId6"/>
    <p:sldId id="285" r:id="rId7"/>
    <p:sldId id="286" r:id="rId8"/>
    <p:sldId id="287" r:id="rId9"/>
    <p:sldId id="293" r:id="rId10"/>
    <p:sldId id="288" r:id="rId11"/>
    <p:sldId id="289" r:id="rId12"/>
    <p:sldId id="290" r:id="rId13"/>
    <p:sldId id="291" r:id="rId14"/>
    <p:sldId id="292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752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F0F6-059D-4326-AAAB-D7391EE0957E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F936-5CBE-4B4F-BBA7-BA7DC5E7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F0F6-059D-4326-AAAB-D7391EE0957E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F936-5CBE-4B4F-BBA7-BA7DC5E7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F0F6-059D-4326-AAAB-D7391EE0957E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F936-5CBE-4B4F-BBA7-BA7DC5E7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F0F6-059D-4326-AAAB-D7391EE0957E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F936-5CBE-4B4F-BBA7-BA7DC5E7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F0F6-059D-4326-AAAB-D7391EE0957E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F936-5CBE-4B4F-BBA7-BA7DC5E7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F0F6-059D-4326-AAAB-D7391EE0957E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F936-5CBE-4B4F-BBA7-BA7DC5E7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F0F6-059D-4326-AAAB-D7391EE0957E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F936-5CBE-4B4F-BBA7-BA7DC5E7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F0F6-059D-4326-AAAB-D7391EE0957E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F936-5CBE-4B4F-BBA7-BA7DC5E7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F0F6-059D-4326-AAAB-D7391EE0957E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F936-5CBE-4B4F-BBA7-BA7DC5E7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F0F6-059D-4326-AAAB-D7391EE0957E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F936-5CBE-4B4F-BBA7-BA7DC5E7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F0F6-059D-4326-AAAB-D7391EE0957E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F936-5CBE-4B4F-BBA7-BA7DC5E7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8F0F6-059D-4326-AAAB-D7391EE0957E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F936-5CBE-4B4F-BBA7-BA7DC5E7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013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3414241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МУНИЦИПАЛЬНОЕ ДОШКОЛЬНОЕ </a:t>
            </a:r>
            <a:r>
              <a:rPr lang="ru-RU" sz="1800" b="1" dirty="0" smtClean="0"/>
              <a:t>ОБРАЗОВАТЕЛЬНОЕ</a:t>
            </a:r>
            <a:br>
              <a:rPr lang="ru-RU" sz="1800" b="1" dirty="0" smtClean="0"/>
            </a:br>
            <a:r>
              <a:rPr lang="ru-RU" sz="1800" b="1" dirty="0" smtClean="0"/>
              <a:t> УЧРЕЖДЕНИЕ ДЕТСКИЙ САД №5 «РОДНИЧОК» КОМБИНИРОВАННОГО ВИДА </a:t>
            </a:r>
            <a:r>
              <a:rPr lang="ru-RU" sz="1800" b="1" dirty="0" err="1" smtClean="0"/>
              <a:t>с.САРЫГ</a:t>
            </a:r>
            <a:r>
              <a:rPr lang="ru-RU" sz="1800" b="1" dirty="0" smtClean="0"/>
              <a:t>-СЕП КАА-ХЕМСКОГО РАЙОНА РЕСПУБЛИКИ ТЫВА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Презентация проекта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«Солнышко лучистое»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(вторая младшая группа №2)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Автор: воспитатель </a:t>
            </a:r>
            <a:r>
              <a:rPr lang="ru-RU" sz="2000" dirty="0" err="1" smtClean="0">
                <a:solidFill>
                  <a:schemeClr val="tx1"/>
                </a:solidFill>
              </a:rPr>
              <a:t>Кончук</a:t>
            </a:r>
            <a:r>
              <a:rPr lang="ru-RU" sz="2000" dirty="0" smtClean="0">
                <a:solidFill>
                  <a:schemeClr val="tx1"/>
                </a:solidFill>
              </a:rPr>
              <a:t> А.Я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48960"/>
            <a:ext cx="4032448" cy="7200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Чтение стихотворения </a:t>
            </a:r>
            <a:r>
              <a:rPr lang="ru-RU" sz="2200" b="1" dirty="0" err="1" smtClean="0">
                <a:solidFill>
                  <a:srgbClr val="FF0000"/>
                </a:solidFill>
              </a:rPr>
              <a:t>А.Барто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«Светит солнышко в окошко»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996697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Игра «Передай солнышко»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3283744" cy="4428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302362" cy="4453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92696"/>
            <a:ext cx="3816424" cy="7920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 Художественное творчество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«Нарисуй солнышку лучики»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335575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Игра «Собери солнышко»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335575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24" y="1600200"/>
            <a:ext cx="3355752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Информация для родителей  о закаливание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«Солнечные ванны»</a:t>
            </a:r>
            <a:endParaRPr lang="ru-RU" dirty="0"/>
          </a:p>
        </p:txBody>
      </p:sp>
      <p:pic>
        <p:nvPicPr>
          <p:cNvPr id="4" name="Содержимое 3" descr="slide_7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5256584" cy="49650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Заключительный этап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«Совместное творчество  воспитателя и ребенка».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lide_7 (2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844824"/>
            <a:ext cx="4896544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60848"/>
            <a:ext cx="3672407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амка детская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6408712" cy="13541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54724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98884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Тип </a:t>
            </a:r>
            <a:r>
              <a:rPr lang="ru-RU" sz="2400" b="1" dirty="0" smtClean="0">
                <a:solidFill>
                  <a:srgbClr val="FF0000"/>
                </a:solidFill>
              </a:rPr>
              <a:t>проекта: </a:t>
            </a:r>
            <a:r>
              <a:rPr lang="ru-RU" sz="2400" b="1" dirty="0" smtClean="0"/>
              <a:t>информационно-исследовательский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Участники: </a:t>
            </a:r>
            <a:r>
              <a:rPr lang="ru-RU" sz="2400" b="1" dirty="0" smtClean="0"/>
              <a:t>дети второй младшей группы №2, родители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FF0000"/>
                </a:solidFill>
              </a:rPr>
              <a:t>Продолжительность проекта: </a:t>
            </a:r>
            <a:r>
              <a:rPr lang="ru-RU" sz="2400" b="1" dirty="0"/>
              <a:t>краткосрочный </a:t>
            </a:r>
            <a:r>
              <a:rPr lang="ru-RU" sz="2400" b="1" dirty="0" smtClean="0"/>
              <a:t>(</a:t>
            </a:r>
            <a:r>
              <a:rPr lang="ru-RU" sz="2400" b="1" dirty="0"/>
              <a:t>2 недели</a:t>
            </a:r>
            <a:r>
              <a:rPr lang="ru-RU" sz="2400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Основное направление: </a:t>
            </a:r>
            <a:r>
              <a:rPr lang="ru-RU" sz="2400" b="1" dirty="0" smtClean="0"/>
              <a:t>познавательное развитие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амка детская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6408712" cy="13541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951398"/>
            <a:ext cx="6480720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Цель проекта: </a:t>
            </a:r>
            <a:r>
              <a:rPr lang="ru-RU" b="1" dirty="0"/>
              <a:t>Формирование у детей активного словаря через организацию разных видов деятельности: игровой,  познавательной, продуктивной.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Задачи проекта:</a:t>
            </a:r>
          </a:p>
          <a:p>
            <a:pPr>
              <a:lnSpc>
                <a:spcPct val="150000"/>
              </a:lnSpc>
            </a:pPr>
            <a:r>
              <a:rPr lang="ru-RU" b="1" dirty="0"/>
              <a:t>1. Дать детям элементарные представления  о природном объекте – солнце, его влиянии на окружающий мир.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2. Формировать познавательную активность детей при проведении экспериментов, наблюдений.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3.Развивать навыки работы карандашом.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4. Обогатить словарный запас детей по данной теме. </a:t>
            </a:r>
          </a:p>
          <a:p>
            <a:pPr>
              <a:lnSpc>
                <a:spcPct val="150000"/>
              </a:lnSpc>
            </a:pPr>
            <a:r>
              <a:rPr lang="ru-RU" b="1" dirty="0"/>
              <a:t>5.Воспитать у детей правильное отношение к поведению на солнце, к правилам </a:t>
            </a:r>
            <a:r>
              <a:rPr lang="ru-RU" b="1" dirty="0" smtClean="0"/>
              <a:t>безопасности.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амка детская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836711"/>
            <a:ext cx="6408712" cy="864097"/>
          </a:xfrm>
        </p:spPr>
        <p:txBody>
          <a:bodyPr>
            <a:noAutofit/>
          </a:bodyPr>
          <a:lstStyle/>
          <a:p>
            <a:pPr marL="342900" indent="-342900"/>
            <a:r>
              <a:rPr lang="ru-RU" sz="3200" b="1" dirty="0" smtClean="0">
                <a:solidFill>
                  <a:srgbClr val="FF0000"/>
                </a:solidFill>
              </a:rPr>
              <a:t>Этапы проекта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556792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u="sng" dirty="0" smtClean="0">
                <a:solidFill>
                  <a:srgbClr val="FF0000"/>
                </a:solidFill>
              </a:rPr>
              <a:t>Подготовительный</a:t>
            </a: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b="1" dirty="0" smtClean="0"/>
              <a:t>планирование работы над проектом</a:t>
            </a:r>
            <a:br>
              <a:rPr lang="ru-RU" sz="1600" b="1" dirty="0" smtClean="0"/>
            </a:br>
            <a:r>
              <a:rPr lang="ru-RU" sz="1600" b="1" dirty="0" smtClean="0"/>
              <a:t> подбор художественной литературы, картинок, иллюстраций</a:t>
            </a:r>
            <a:br>
              <a:rPr lang="ru-RU" sz="1600" b="1" dirty="0" smtClean="0"/>
            </a:br>
            <a:r>
              <a:rPr lang="ru-RU" sz="1600" b="1" dirty="0" smtClean="0"/>
              <a:t>подготовка атрибутов к играм. </a:t>
            </a:r>
          </a:p>
          <a:p>
            <a:pPr marL="342900" indent="-342900">
              <a:buAutoNum type="arabicPeriod"/>
            </a:pPr>
            <a:r>
              <a:rPr lang="ru-RU" sz="1600" b="1" u="sng" dirty="0" smtClean="0">
                <a:solidFill>
                  <a:srgbClr val="FF0000"/>
                </a:solidFill>
              </a:rPr>
              <a:t>Основной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/>
              <a:t>беседы, рассказы воспитателя,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/>
              <a:t>рассматривание иллюстраций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/>
              <a:t>наблюдение, экспериментирование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/>
              <a:t>чтение художественной литературы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/>
              <a:t>заучивание стихов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/>
              <a:t>художественное творчество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/>
              <a:t>развитие физических способностей ( комплекс гимнастики, подвижные игры)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/>
              <a:t>офтальмологическая пауза  ( гимнастика для глаз)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/>
              <a:t>консультация для родителей</a:t>
            </a:r>
          </a:p>
          <a:p>
            <a:pPr marL="285750" indent="-285750"/>
            <a:r>
              <a:rPr lang="ru-RU" sz="1600" b="1" dirty="0" smtClean="0">
                <a:solidFill>
                  <a:srgbClr val="FF0000"/>
                </a:solidFill>
              </a:rPr>
              <a:t>3</a:t>
            </a:r>
            <a:r>
              <a:rPr lang="ru-RU" sz="1600" b="1" u="sng" dirty="0" smtClean="0">
                <a:solidFill>
                  <a:srgbClr val="FF0000"/>
                </a:solidFill>
              </a:rPr>
              <a:t>.   Заключительный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 smtClean="0"/>
              <a:t>Совместное творчество воспитателя и  ребенка плакат</a:t>
            </a:r>
          </a:p>
          <a:p>
            <a:r>
              <a:rPr lang="ru-RU" sz="1600" b="1" dirty="0" smtClean="0"/>
              <a:t> « У солнышка  теплые  ладошки»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 smtClean="0"/>
              <a:t> Подготовка презентации по фотографиям. реализации  проекта.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амка детская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408712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Реализация проекта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196752"/>
            <a:ext cx="71287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Рассматривание иллюстраций с солнышком.</a:t>
            </a:r>
          </a:p>
          <a:p>
            <a:r>
              <a:rPr lang="ru-RU" sz="2000" b="1" dirty="0" smtClean="0"/>
              <a:t>2. Утренняя гимнастика «Лучистое солнышко».</a:t>
            </a:r>
          </a:p>
          <a:p>
            <a:r>
              <a:rPr lang="ru-RU" sz="2000" b="1" dirty="0" smtClean="0"/>
              <a:t>3. Физкультминутка « Я на солнышке лежу».</a:t>
            </a:r>
          </a:p>
          <a:p>
            <a:r>
              <a:rPr lang="ru-RU" sz="2000" b="1" dirty="0" smtClean="0"/>
              <a:t>4. Подвижная игра « Солнышко и дождик».</a:t>
            </a:r>
          </a:p>
          <a:p>
            <a:r>
              <a:rPr lang="ru-RU" sz="2000" b="1" dirty="0" smtClean="0"/>
              <a:t>5. Гимнастика для глаз  офтальмологическая пауза.</a:t>
            </a:r>
          </a:p>
          <a:p>
            <a:r>
              <a:rPr lang="ru-RU" sz="2000" b="1" dirty="0" smtClean="0"/>
              <a:t>6. Экспериментирование, наблюдение.</a:t>
            </a:r>
          </a:p>
          <a:p>
            <a:r>
              <a:rPr lang="ru-RU" sz="2000" b="1" dirty="0" smtClean="0"/>
              <a:t>7. Чтение стихотворения </a:t>
            </a:r>
            <a:r>
              <a:rPr lang="ru-RU" sz="2000" b="1" dirty="0" err="1" smtClean="0"/>
              <a:t>А.Барто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«Светит солнышко в окошко».</a:t>
            </a:r>
          </a:p>
          <a:p>
            <a:r>
              <a:rPr lang="ru-RU" sz="2000" b="1" dirty="0" smtClean="0"/>
              <a:t>8. Игра «Передай солнышко».</a:t>
            </a:r>
          </a:p>
          <a:p>
            <a:r>
              <a:rPr lang="ru-RU" sz="2000" b="1" dirty="0" smtClean="0"/>
              <a:t>9. Художественное творчество «Нарисуй солнышку лучики».</a:t>
            </a:r>
          </a:p>
          <a:p>
            <a:r>
              <a:rPr lang="ru-RU" sz="2000" b="1" dirty="0" smtClean="0"/>
              <a:t>10. Игра «Собери солнышко».</a:t>
            </a:r>
          </a:p>
          <a:p>
            <a:r>
              <a:rPr lang="ru-RU" sz="2000" b="1" dirty="0" smtClean="0"/>
              <a:t>11. Информация для родителей  о закаливание</a:t>
            </a:r>
          </a:p>
          <a:p>
            <a:r>
              <a:rPr lang="ru-RU" sz="2000" b="1" dirty="0" smtClean="0"/>
              <a:t>«Солнечные ванны».</a:t>
            </a:r>
          </a:p>
          <a:p>
            <a:r>
              <a:rPr lang="ru-RU" sz="2000" b="1" dirty="0" smtClean="0"/>
              <a:t>12. Заключительный этап «Совместное творчество  воспитателя и ребенка».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Рассматривание иллюстраций с солнышком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9"/>
            <a:ext cx="3240360" cy="437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302362" cy="4453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8581"/>
            <a:ext cx="4032448" cy="11381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Утренняя гимнастика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«Лучистое солнышко»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2466" y="1196752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Физкультминутка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«Я на солнышке лежу»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5982"/>
            <a:ext cx="4038600" cy="2994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75345"/>
            <a:ext cx="3240360" cy="4370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71800" y="764704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Гимнастика для глаз  офтальмологическая пауза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35575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24" y="1600200"/>
            <a:ext cx="335575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87824" y="783756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Наблюдение за солнечным лучиком.</a:t>
            </a:r>
            <a:endParaRPr lang="ru-RU" sz="20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3355751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35575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244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ДОШКОЛЬНОЕ ОБРАЗОВАТЕЛЬНОЕ  УЧРЕЖДЕНИЕ ДЕТСКИЙ САД №5 «РОДНИЧОК» КОМБИНИРОВАННОГО ВИДА с.САРЫГ-СЕП КАА-ХЕМСКОГО РАЙОНА РЕСПУБЛИКИ ТЫВА      Презентация проекта «Солнышко лучистое» (вторая младшая группа №2)</vt:lpstr>
      <vt:lpstr>  </vt:lpstr>
      <vt:lpstr> </vt:lpstr>
      <vt:lpstr>Этапы проекта</vt:lpstr>
      <vt:lpstr> Реализация проекта</vt:lpstr>
      <vt:lpstr> Рассматривание иллюстраций с солнышком </vt:lpstr>
      <vt:lpstr>Утренняя гимнастика  «Лучистое солнышко»</vt:lpstr>
      <vt:lpstr>Презентация PowerPoint</vt:lpstr>
      <vt:lpstr>Презентация PowerPoint</vt:lpstr>
      <vt:lpstr> Чтение стихотворения А.Барто  «Светит солнышко в окошко» </vt:lpstr>
      <vt:lpstr>  Художественное творчество  «Нарисуй солнышку лучики»  </vt:lpstr>
      <vt:lpstr> Игра «Собери солнышко» </vt:lpstr>
      <vt:lpstr>Информация для родителей  о закаливание «Солнечные ванны»</vt:lpstr>
      <vt:lpstr>Заключительный этап  «Совместное творчество  воспитателя и ребенка».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kortes555@yandex.ru</dc:creator>
  <cp:lastModifiedBy>Пользователь Windows</cp:lastModifiedBy>
  <cp:revision>74</cp:revision>
  <dcterms:created xsi:type="dcterms:W3CDTF">2017-02-11T10:15:30Z</dcterms:created>
  <dcterms:modified xsi:type="dcterms:W3CDTF">2023-03-20T06:59:39Z</dcterms:modified>
</cp:coreProperties>
</file>