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1" r:id="rId3"/>
    <p:sldId id="260" r:id="rId4"/>
    <p:sldId id="259" r:id="rId5"/>
    <p:sldId id="262" r:id="rId6"/>
    <p:sldId id="263" r:id="rId7"/>
    <p:sldId id="268" r:id="rId8"/>
    <p:sldId id="270" r:id="rId9"/>
    <p:sldId id="269" r:id="rId10"/>
    <p:sldId id="273" r:id="rId11"/>
    <p:sldId id="266" r:id="rId12"/>
    <p:sldId id="271" r:id="rId13"/>
    <p:sldId id="272" r:id="rId14"/>
    <p:sldId id="274" r:id="rId15"/>
    <p:sldId id="275" r:id="rId16"/>
    <p:sldId id="267" r:id="rId17"/>
    <p:sldId id="276" r:id="rId18"/>
    <p:sldId id="26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424"/>
            <a:ext cx="9144000" cy="75608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68760"/>
            <a:ext cx="8229600" cy="300181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Презентация «солнышко»</a:t>
            </a:r>
            <a:br>
              <a:rPr lang="ru-RU" dirty="0" smtClean="0"/>
            </a:br>
            <a:r>
              <a:rPr lang="ru-RU" dirty="0" smtClean="0"/>
              <a:t>младшая группа №1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воспитатель: </a:t>
            </a:r>
            <a:r>
              <a:rPr lang="ru-RU" dirty="0" err="1" smtClean="0"/>
              <a:t>Бопун-оол</a:t>
            </a:r>
            <a:r>
              <a:rPr lang="ru-RU" dirty="0"/>
              <a:t> </a:t>
            </a:r>
            <a:r>
              <a:rPr lang="ru-RU" dirty="0" smtClean="0"/>
              <a:t>М.Д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193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Основной этап</a:t>
            </a:r>
            <a:br>
              <a:rPr lang="ru-RU" dirty="0" smtClean="0"/>
            </a:br>
            <a:r>
              <a:rPr lang="ru-RU" dirty="0" smtClean="0"/>
              <a:t>Прогулка наблюдение за солнцем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3696" y="2202209"/>
            <a:ext cx="4038600" cy="332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1704" y="2202209"/>
            <a:ext cx="4038600" cy="332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622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Основной </a:t>
            </a:r>
            <a:r>
              <a:rPr lang="ru-RU" dirty="0" smtClean="0"/>
              <a:t>этап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2" y="2238213"/>
            <a:ext cx="4038600" cy="324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3712" y="2274217"/>
            <a:ext cx="4038600" cy="317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9116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«Лепка солнышко»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5704" y="2130201"/>
            <a:ext cx="4038600" cy="346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1704" y="2202209"/>
            <a:ext cx="4038600" cy="332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7968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Раскрашиваем солнце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700" y="2166205"/>
            <a:ext cx="4038600" cy="33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1704" y="2202209"/>
            <a:ext cx="4038600" cy="332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490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700" y="2166205"/>
            <a:ext cx="4038600" cy="33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63219" y="2097621"/>
            <a:ext cx="4038600" cy="353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40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410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95267" y="2601677"/>
            <a:ext cx="4038600" cy="338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902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Игра «Солнышко и дождик»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4248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41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460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Заключительный этап</a:t>
            </a:r>
            <a:br>
              <a:rPr lang="ru-RU" dirty="0" smtClean="0"/>
            </a:br>
            <a:r>
              <a:rPr lang="ru-RU" dirty="0" smtClean="0"/>
              <a:t>Выставка работ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600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40386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3922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2"/>
            <a:ext cx="9144000" cy="68534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>
                <a:solidFill>
                  <a:srgbClr val="FF0000"/>
                </a:solidFill>
              </a:rPr>
              <a:t/>
            </a:r>
            <a:br>
              <a:rPr lang="ru-RU" i="1" dirty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/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Спасибо за внимание</a:t>
            </a:r>
            <a:endParaRPr 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6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6632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dirty="0"/>
              <a:t>Актуальность проекта: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наш взгляд, тема актуальна и может представлять интерес для детей младшего дошкольного возраста. За последние годы, интерес детей к природе значительно снизился. Для его повышения интереса необходимо детей знакомить с особенностями солнца и его ролью в жизни человека. Обогащать знания детей о природном объекте – солнце, показать его влияние на природу. В связи с этим была выбрана данная тема.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10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Цель 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благоприятных условий для формирования у детей 2-3 лет активного словаря через организацию разных видов деятельности: игровой, познавательной, музыкально-эстетической, продуктивной и </a:t>
            </a:r>
            <a:r>
              <a:rPr lang="ru-RU" dirty="0" err="1"/>
              <a:t>физкультурно</a:t>
            </a:r>
            <a:r>
              <a:rPr lang="ru-RU" dirty="0"/>
              <a:t> - оздоровительной.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8174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Участники проекта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32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692696"/>
            <a:ext cx="57961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Участники проекта</a:t>
            </a:r>
          </a:p>
          <a:p>
            <a:endParaRPr lang="ru-RU" sz="3600" dirty="0"/>
          </a:p>
          <a:p>
            <a:endParaRPr lang="ru-RU" sz="3600" dirty="0" smtClean="0"/>
          </a:p>
          <a:p>
            <a:r>
              <a:rPr lang="ru-RU" sz="3600" dirty="0" smtClean="0"/>
              <a:t>Дети </a:t>
            </a:r>
            <a:r>
              <a:rPr lang="ru-RU" sz="3600" dirty="0"/>
              <a:t>1-ой младшей группы, воспитатели.</a:t>
            </a:r>
          </a:p>
        </p:txBody>
      </p:sp>
    </p:spTree>
    <p:extLst>
      <p:ext uri="{BB962C8B-B14F-4D97-AF65-F5344CB8AC3E}">
        <p14:creationId xmlns:p14="http://schemas.microsoft.com/office/powerpoint/2010/main" val="119207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100" b="1" dirty="0" smtClean="0"/>
              <a:t>задачи</a:t>
            </a:r>
          </a:p>
          <a:p>
            <a:r>
              <a:rPr lang="ru-RU" dirty="0" smtClean="0"/>
              <a:t>• </a:t>
            </a:r>
            <a:r>
              <a:rPr lang="ru-RU" dirty="0"/>
              <a:t>Дать детям элементарные представления о природном объекте – солнце, его влиянии на окружающий мир.</a:t>
            </a:r>
          </a:p>
          <a:p>
            <a:r>
              <a:rPr lang="ru-RU" dirty="0"/>
              <a:t>• Формировать познавательную активность детей при проведении экспериментов, наблюдений.</a:t>
            </a:r>
          </a:p>
          <a:p>
            <a:r>
              <a:rPr lang="ru-RU" dirty="0"/>
              <a:t>• Обогатить словарный запас детей по данной теме.</a:t>
            </a:r>
          </a:p>
          <a:p>
            <a:r>
              <a:rPr lang="ru-RU" dirty="0" smtClean="0"/>
              <a:t>•Создать </a:t>
            </a:r>
            <a:r>
              <a:rPr lang="ru-RU" dirty="0"/>
              <a:t>условия для деятельности детей, способствующей освоению мира сказок;</a:t>
            </a:r>
          </a:p>
          <a:p>
            <a:r>
              <a:rPr lang="ru-RU" dirty="0"/>
              <a:t>• расширить знания детей о пользе солнца;</a:t>
            </a:r>
          </a:p>
          <a:p>
            <a:r>
              <a:rPr lang="ru-RU" dirty="0"/>
              <a:t>• Развивать наблюдательность, познавательную активность, инициативу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50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Ожидаемый результат проекта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500" b="1" dirty="0" smtClean="0"/>
              <a:t>Ожидаемый результат</a:t>
            </a:r>
          </a:p>
          <a:p>
            <a:r>
              <a:rPr lang="ru-RU" dirty="0" smtClean="0"/>
              <a:t>• </a:t>
            </a:r>
            <a:r>
              <a:rPr lang="ru-RU" dirty="0"/>
              <a:t>обогащение активного и пассивного словаря детей за счет слов: «яркое», «светлое», «теплое», «светит», «улыбается», «греет» и т. д.</a:t>
            </a:r>
          </a:p>
          <a:p>
            <a:r>
              <a:rPr lang="ru-RU" dirty="0"/>
              <a:t>• познавательный интерес к экспериментам;</a:t>
            </a:r>
          </a:p>
          <a:p>
            <a:r>
              <a:rPr lang="ru-RU" dirty="0"/>
              <a:t>• развитие у детей наблюдательности;</a:t>
            </a:r>
          </a:p>
          <a:p>
            <a:r>
              <a:rPr lang="ru-RU" dirty="0"/>
              <a:t>• Развитие </a:t>
            </a:r>
            <a:r>
              <a:rPr lang="ru-RU" dirty="0" err="1"/>
              <a:t>сенсорики</a:t>
            </a:r>
            <a:r>
              <a:rPr lang="ru-RU" dirty="0"/>
              <a:t>, мелкой моторики через игры.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79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Подготовительный этап</a:t>
            </a:r>
            <a:br>
              <a:rPr lang="ru-RU" dirty="0" smtClean="0"/>
            </a:br>
            <a:r>
              <a:rPr lang="ru-RU" dirty="0" smtClean="0"/>
              <a:t>стихи и сказка про солнышко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31" y="1600200"/>
            <a:ext cx="31959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28" y="1600200"/>
            <a:ext cx="32499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3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Подготовка к занятиям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700" y="2166205"/>
            <a:ext cx="4038600" cy="339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1704" y="2202209"/>
            <a:ext cx="4038600" cy="3321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07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Иллюстрации солнце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56792"/>
            <a:ext cx="403860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71998" y="1988843"/>
            <a:ext cx="4464497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64170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267</Words>
  <Application>Microsoft Office PowerPoint</Application>
  <PresentationFormat>Экран (4:3)</PresentationFormat>
  <Paragraphs>41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    Презентация «солнышко» младшая группа №1       воспитатель: Бопун-оол М.Д    </vt:lpstr>
      <vt:lpstr>Актуальность </vt:lpstr>
      <vt:lpstr>Цель </vt:lpstr>
      <vt:lpstr>Участники проекта</vt:lpstr>
      <vt:lpstr>Задачи</vt:lpstr>
      <vt:lpstr>Ожидаемый результат проекта</vt:lpstr>
      <vt:lpstr>Подготовительный этап стихи и сказка про солнышко</vt:lpstr>
      <vt:lpstr>Подготовка к занятиям </vt:lpstr>
      <vt:lpstr>Иллюстрации солнце</vt:lpstr>
      <vt:lpstr>Основной этап Прогулка наблюдение за солнцем</vt:lpstr>
      <vt:lpstr>Основной этап</vt:lpstr>
      <vt:lpstr>«Лепка солнышко»</vt:lpstr>
      <vt:lpstr>Раскрашиваем солнце</vt:lpstr>
      <vt:lpstr>Презентация PowerPoint</vt:lpstr>
      <vt:lpstr>Презентация PowerPoint</vt:lpstr>
      <vt:lpstr>Игра «Солнышко и дождик»</vt:lpstr>
      <vt:lpstr>Заключительный этап Выставка работ</vt:lpstr>
      <vt:lpstr>     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14</cp:revision>
  <dcterms:created xsi:type="dcterms:W3CDTF">2023-04-14T06:14:37Z</dcterms:created>
  <dcterms:modified xsi:type="dcterms:W3CDTF">2023-05-05T02:54:34Z</dcterms:modified>
</cp:coreProperties>
</file>