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7100D-828F-4157-BDE5-1A9AE5C510C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ED35E-2FCC-47D7-A5BF-CFBB77931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2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sz="120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ED35E-2FCC-47D7-A5BF-CFBB77931BF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0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ED35E-2FCC-47D7-A5BF-CFBB77931BF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7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016223"/>
          </a:xfrm>
        </p:spPr>
        <p:txBody>
          <a:bodyPr/>
          <a:lstStyle/>
          <a:p>
            <a:r>
              <a:rPr lang="ru-RU" dirty="0"/>
              <a:t>Педагогический проект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«Удивительный мир зеркал»</a:t>
            </a:r>
          </a:p>
        </p:txBody>
      </p:sp>
    </p:spTree>
    <p:extLst>
      <p:ext uri="{BB962C8B-B14F-4D97-AF65-F5344CB8AC3E}">
        <p14:creationId xmlns:p14="http://schemas.microsoft.com/office/powerpoint/2010/main" val="169979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8639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№1. Отражение в воде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67544" y="404664"/>
            <a:ext cx="8229600" cy="1186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107504" y="577724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в воде. Вода налита в тазик. Посмотрите в него, помешайте воду палочкой, посмотрите. Сделать вывод: в гладкой воде отражение лучше, чем когда вода рябит.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44D758-5845-21BA-A482-98EA8EF92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3" y="1486328"/>
            <a:ext cx="2039535" cy="272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BD80E7-63C3-9452-4C3F-C23BC0A7B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33" y="2226211"/>
            <a:ext cx="1936567" cy="286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FA7DF301-2AAB-D9F6-4BA5-345FA768E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40" y="2564904"/>
            <a:ext cx="2203931" cy="310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07945FF-029C-6EA8-F575-D6A5B3949B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37" y="1486328"/>
            <a:ext cx="2162810" cy="296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79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№2. Многократное отражение</a:t>
            </a:r>
          </a:p>
        </p:txBody>
      </p:sp>
      <p:pic>
        <p:nvPicPr>
          <p:cNvPr id="8" name="Рисунок 7" descr="https://shop-chairs.ru/images/detailed/268/Devon_FA042GL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1623695" cy="2350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https://shop-chairs.ru/images/detailed/268/Devon_FA042GL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57" y="1510278"/>
            <a:ext cx="1623695" cy="235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15E06D54-67BF-6469-0FFC-6DECBCE91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40769"/>
            <a:ext cx="189056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415DCF8-8DEA-AC99-9737-EED40C862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45" y="1844824"/>
            <a:ext cx="2051685" cy="273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C2E73DB-D105-FDA8-28A8-2AFA7D423B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878" y="3808671"/>
            <a:ext cx="2614930" cy="276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671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Опыт №3. Вы умеете видеть спиной?</a:t>
            </a:r>
          </a:p>
        </p:txBody>
      </p:sp>
      <p:pic>
        <p:nvPicPr>
          <p:cNvPr id="7" name="Рисунок 6" descr="https://im0-tub-ru.yandex.net/i?id=eedd4823a04b49cc0a67645e864780b8&amp;ref=rim&amp;n=33&amp;w=225&amp;h=22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2133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8E773E7A-7722-3215-A935-BA5D945A2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5395"/>
            <a:ext cx="2588909" cy="3451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E9724F-9A17-A475-1202-CC89145FC7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85" y="3573016"/>
            <a:ext cx="2588908" cy="2946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A342D0-07AB-AE4E-8D63-8EF3CB3EEB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75396"/>
            <a:ext cx="2133600" cy="3451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418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№3. Вы умеете видеть спиной?</a:t>
            </a:r>
          </a:p>
        </p:txBody>
      </p:sp>
      <p:pic>
        <p:nvPicPr>
          <p:cNvPr id="6" name="Рисунок 5" descr="https://assets.thefurnish.ru/system/uploads/product_image/image/170276/6ba12d0f39514e7342316e635c35c40c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4" r="28940"/>
          <a:stretch/>
        </p:blipFill>
        <p:spPr bwMode="auto">
          <a:xfrm>
            <a:off x="3347863" y="1852295"/>
            <a:ext cx="2695153" cy="50057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FE35075-FDCD-5235-688A-4A8483D8D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8" y="2060848"/>
            <a:ext cx="2588909" cy="3451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50540F-8EF8-23A8-1659-9E417B19C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03" y="1957978"/>
            <a:ext cx="2817961" cy="355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849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№4. Целое из половинки</a:t>
            </a:r>
          </a:p>
        </p:txBody>
      </p:sp>
      <p:pic>
        <p:nvPicPr>
          <p:cNvPr id="4" name="Объект 3" descr="E:\зеркало-проект\IMG_20210322_09363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5827"/>
            <a:ext cx="2448272" cy="3451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E:\зеркало-проект\IMG_20210322_09363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8" r="11111" b="45807"/>
          <a:stretch/>
        </p:blipFill>
        <p:spPr bwMode="auto">
          <a:xfrm>
            <a:off x="3316238" y="3645024"/>
            <a:ext cx="244827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зеркало-проект\IMG_20210322_09365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b="38279"/>
          <a:stretch/>
        </p:blipFill>
        <p:spPr bwMode="auto">
          <a:xfrm rot="788490">
            <a:off x="6300192" y="1402110"/>
            <a:ext cx="2575123" cy="3409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ae01.alicdn.com/kf/HTB1VkqmevWG3KVjSZPcq6zkbXXah.jpg_q5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t="4298" r="17764" b="7163"/>
          <a:stretch/>
        </p:blipFill>
        <p:spPr bwMode="auto">
          <a:xfrm>
            <a:off x="3563888" y="1268760"/>
            <a:ext cx="1584176" cy="2458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1213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№4. Целое из половинки</a:t>
            </a:r>
          </a:p>
        </p:txBody>
      </p:sp>
      <p:pic>
        <p:nvPicPr>
          <p:cNvPr id="7" name="Рисунок 6" descr="https://svitlight.com/images/product_images/popup_images/3647_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3053" r="5681" b="3053"/>
          <a:stretch/>
        </p:blipFill>
        <p:spPr bwMode="auto">
          <a:xfrm>
            <a:off x="3059832" y="1368202"/>
            <a:ext cx="3149724" cy="21991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9AF6BE-F7D3-2EE9-2660-049337302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89" y="1378345"/>
            <a:ext cx="2734033" cy="3218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D568FF-CC2B-FE9A-B335-0E95C3A83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68" y="1493623"/>
            <a:ext cx="2776220" cy="2988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68BB576B-3DED-7830-7F43-694CCE04E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17336A-2317-307A-14F4-5E9206B2CE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28" y="3900245"/>
            <a:ext cx="3277870" cy="28543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8980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№5. Солнечные зайчики</a:t>
            </a:r>
          </a:p>
        </p:txBody>
      </p:sp>
      <p:pic>
        <p:nvPicPr>
          <p:cNvPr id="7" name="Рисунок 6" descr="https://cdn1.ozone.ru/s3/multimedia-1/60075777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58962"/>
            <a:ext cx="1466850" cy="168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cdn1.ozone.ru/s3/multimedia-1/60075777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58962"/>
            <a:ext cx="1394842" cy="153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5BBB5C7-DDA3-A9DA-0241-B8BCF8C9D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1" y="1229701"/>
            <a:ext cx="3894790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7643EB-A307-B946-7157-6035666B06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04" y="1215702"/>
            <a:ext cx="3894789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Объект 9">
            <a:extLst>
              <a:ext uri="{FF2B5EF4-FFF2-40B4-BE49-F238E27FC236}">
                <a16:creationId xmlns:a16="http://schemas.microsoft.com/office/drawing/2014/main" id="{44D6A71F-2F77-0265-05F6-9A528F154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1" y="1219962"/>
            <a:ext cx="3894790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4794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43DA7CE-2863-80E4-0E7A-8A290A8EC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№5. Солнечные зайчики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C61AF43-8036-953F-DA38-EBD21CBE33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6" y="1560022"/>
            <a:ext cx="3822700" cy="3270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839285C-68D3-8B6C-4F36-C1FBD2C603A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91056"/>
            <a:ext cx="3926160" cy="323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1353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№6. Зеркальное письмо</a:t>
            </a:r>
          </a:p>
        </p:txBody>
      </p:sp>
      <p:pic>
        <p:nvPicPr>
          <p:cNvPr id="7" name="Рисунок 6" descr="https://unoquadro.ru/wa-data/public/shop/products/70/99/9970/images/24243/24243.19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44938"/>
            <a:ext cx="2376264" cy="235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096EE1-5A7E-6204-830A-7D6338F47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86" y="1196752"/>
            <a:ext cx="2520280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42F659-0C08-6794-6852-8E57CB33A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49" y="3972753"/>
            <a:ext cx="2999105" cy="2976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505533-D53A-EE71-92D7-1B8D995A19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44" y="1463214"/>
            <a:ext cx="2803830" cy="2781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47C255BE-7927-DBB5-25A3-7CE2D03E5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4" y="1980036"/>
            <a:ext cx="2604501" cy="3451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052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№6. Зеркальное письмо</a:t>
            </a:r>
            <a:endParaRPr lang="ru-RU" sz="3200" dirty="0"/>
          </a:p>
        </p:txBody>
      </p:sp>
      <p:pic>
        <p:nvPicPr>
          <p:cNvPr id="4" name="Объект 3" descr="E:\зеркало-проект\IMG_20210322_09562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t="17397" r="-1364" b="6707"/>
          <a:stretch/>
        </p:blipFill>
        <p:spPr bwMode="auto">
          <a:xfrm>
            <a:off x="323528" y="1556792"/>
            <a:ext cx="1934722" cy="1871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зеркало-проект\IMG_20210322_09555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8" t="18568" r="23021" b="30556"/>
          <a:stretch/>
        </p:blipFill>
        <p:spPr bwMode="auto">
          <a:xfrm>
            <a:off x="1547663" y="4077072"/>
            <a:ext cx="2094865" cy="2228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im0-tub-ru.yandex.net/i?id=f49a3e3b4ee0b2ecb79fdb0b6f3c1ed6-l&amp;ref=rim&amp;n=13&amp;w=1500&amp;h=150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7349" y="1399828"/>
            <a:ext cx="280831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зеркало-проект\IMG_20210322_09555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4" r="25749" b="27339"/>
          <a:stretch/>
        </p:blipFill>
        <p:spPr bwMode="auto">
          <a:xfrm>
            <a:off x="6516216" y="1608961"/>
            <a:ext cx="2233295" cy="1964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зеркало-проект\IMG_20210322_09551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070" r="32764" b="17836"/>
          <a:stretch/>
        </p:blipFill>
        <p:spPr bwMode="auto">
          <a:xfrm>
            <a:off x="4932040" y="4077072"/>
            <a:ext cx="2002155" cy="2146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260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428999"/>
            <a:ext cx="7408333" cy="2697163"/>
          </a:xfrm>
        </p:spPr>
        <p:txBody>
          <a:bodyPr/>
          <a:lstStyle/>
          <a:p>
            <a:pPr algn="ctr"/>
            <a:r>
              <a:rPr lang="ru-RU" sz="2800" b="1" dirty="0"/>
              <a:t>МБДОУ детский сад №5 «Родничок» комбинированного вида с. </a:t>
            </a:r>
            <a:r>
              <a:rPr lang="ru-RU" sz="2800" b="1" dirty="0" err="1"/>
              <a:t>Сарыг-сеп</a:t>
            </a:r>
            <a:r>
              <a:rPr lang="ru-RU" sz="2800" b="1" dirty="0"/>
              <a:t> </a:t>
            </a:r>
            <a:r>
              <a:rPr lang="ru-RU" sz="2800" b="1" dirty="0" err="1"/>
              <a:t>Каа-Хемского</a:t>
            </a:r>
            <a:r>
              <a:rPr lang="ru-RU" sz="2800" b="1" dirty="0"/>
              <a:t> района Республики Тыва </a:t>
            </a:r>
          </a:p>
          <a:p>
            <a:pPr algn="ctr"/>
            <a:r>
              <a:rPr lang="ru-RU" sz="2800" b="1" dirty="0"/>
              <a:t>Выполнил: воспитатель </a:t>
            </a:r>
            <a:r>
              <a:rPr lang="ru-RU" sz="2800" b="1" dirty="0" err="1"/>
              <a:t>Бердинская</a:t>
            </a:r>
            <a:r>
              <a:rPr lang="ru-RU" sz="2800" b="1" dirty="0"/>
              <a:t> И.Н. </a:t>
            </a:r>
          </a:p>
          <a:p>
            <a:pPr algn="ctr"/>
            <a:r>
              <a:rPr lang="ru-RU" sz="2800" b="1" dirty="0"/>
              <a:t>2023 год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«Удивительный мир зеркал»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6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/>
          <a:lstStyle/>
          <a:p>
            <a:pPr algn="ctr"/>
            <a:r>
              <a:rPr lang="ru-RU" sz="8000" b="1" dirty="0">
                <a:solidFill>
                  <a:schemeClr val="tx2">
                    <a:lumMod val="75000"/>
                  </a:schemeClr>
                </a:solidFill>
              </a:rPr>
              <a:t>Благодарю </a:t>
            </a:r>
          </a:p>
          <a:p>
            <a:pPr algn="ctr"/>
            <a:r>
              <a:rPr lang="ru-RU" sz="8000" b="1" dirty="0">
                <a:solidFill>
                  <a:schemeClr val="tx2">
                    <a:lumMod val="75000"/>
                  </a:schemeClr>
                </a:solidFill>
              </a:rPr>
              <a:t>за </a:t>
            </a:r>
          </a:p>
          <a:p>
            <a:pPr algn="ctr"/>
            <a:r>
              <a:rPr lang="ru-RU" sz="8000" b="1" dirty="0">
                <a:solidFill>
                  <a:schemeClr val="tx2">
                    <a:lumMod val="75000"/>
                  </a:schemeClr>
                </a:solidFill>
              </a:rPr>
              <a:t>внимание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1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636912"/>
            <a:ext cx="7408333" cy="345069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знакомы с таким простым предметом, как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Оно есть сейчас в каждом доме. Вряд ли кто с этим поспорит! Но мало кто из детей знает, откуда оно взялось. Все чудеса в сказках происходят при помощи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всегда казалось людям волшебным 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загадочным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поэтому мы и решили разобраться и рассказать окружающим об этом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маленьком чуде-зеркале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поддерживает склонность детей к исследованиям, желание самостоятельно искать истину, проводить многосторонний анализ о свойствах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69272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3424841"/>
            <a:ext cx="7408333" cy="2524439"/>
          </a:xfrm>
        </p:spPr>
        <p:txBody>
          <a:bodyPr/>
          <a:lstStyle/>
          <a:p>
            <a:r>
              <a:rPr lang="ru-RU" dirty="0"/>
              <a:t>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познавательно-исследовательский.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 Исполнители: дети подготовительной к школе группы №1 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(6-7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лет), педагог.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 Длительность: краткосрочный.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13462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924945"/>
            <a:ext cx="7408333" cy="3201218"/>
          </a:xfrm>
        </p:spPr>
        <p:txBody>
          <a:bodyPr/>
          <a:lstStyle/>
          <a:p>
            <a:r>
              <a:rPr lang="ru-RU" dirty="0"/>
              <a:t> Узнать, что такое </a:t>
            </a:r>
            <a:r>
              <a:rPr lang="ru-RU" b="1" dirty="0"/>
              <a:t>зеркало</a:t>
            </a:r>
            <a:r>
              <a:rPr lang="ru-RU" dirty="0"/>
              <a:t>, раскрыть интересные факты его возникновения. </a:t>
            </a:r>
          </a:p>
          <a:p>
            <a:r>
              <a:rPr lang="ru-RU" dirty="0"/>
              <a:t>Расширение знаний и понятий об окружающем мире через изучение информации о зеркалах, их свойствах, влияние зеркала на человека, анализ и обобщение полученных факторов.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77800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/>
              <a:t>1. 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над формированием у детей знаний и понятий об окружающем мире через изучение информации об удивительном мире зеркал: история возникновения, где используются зеркала, эксперименты с зеркалами, правила обращения с зеркалами.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Развивать интерес детей к предметам окружающего мира, любознательность, мышление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013984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</a:p>
        </p:txBody>
      </p:sp>
      <p:pic>
        <p:nvPicPr>
          <p:cNvPr id="4" name="Объект 3" descr="https://fb.ru/misc/i/gallery/94202/257298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0" y="3861048"/>
            <a:ext cx="2664296" cy="2482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0" t="2512" r="22956" b="32577"/>
          <a:stretch/>
        </p:blipFill>
        <p:spPr bwMode="auto">
          <a:xfrm>
            <a:off x="3563888" y="1844824"/>
            <a:ext cx="2006600" cy="17278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5585" r="6856" b="15325"/>
          <a:stretch/>
        </p:blipFill>
        <p:spPr bwMode="auto">
          <a:xfrm>
            <a:off x="5796135" y="3818729"/>
            <a:ext cx="3153866" cy="24911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1567" r="10905" b="5962"/>
          <a:stretch/>
        </p:blipFill>
        <p:spPr bwMode="auto">
          <a:xfrm>
            <a:off x="3419872" y="3711014"/>
            <a:ext cx="2016224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krugovorot.ru/image/cache/catalog/nastolnoe-zerkalo-ampir/nastolnoe-zerkalo-ampir-400x400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r="8480"/>
          <a:stretch/>
        </p:blipFill>
        <p:spPr bwMode="auto">
          <a:xfrm>
            <a:off x="395536" y="692696"/>
            <a:ext cx="2478514" cy="2952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s018.radikal.ru/i510/1504/78/ea42f308d2c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51" y="692695"/>
            <a:ext cx="2642235" cy="3096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698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Беседа, загадки про зеркало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95536" y="5733256"/>
            <a:ext cx="8229600" cy="84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II</a:t>
            </a:r>
            <a:r>
              <a:rPr lang="ru-RU" sz="3200" dirty="0"/>
              <a:t> этап</a:t>
            </a:r>
            <a:br>
              <a:rPr lang="ru-RU" sz="3200" dirty="0"/>
            </a:br>
            <a:r>
              <a:rPr lang="ru-RU" sz="4000" dirty="0" err="1"/>
              <a:t>Бес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сияет, и блестит, никому оно не льстит.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любому правду скажет – все как есть, ему покажет.</a:t>
            </a:r>
          </a:p>
          <a:p>
            <a:r>
              <a:rPr lang="ru-RU" sz="3200" dirty="0"/>
              <a:t>да, загадки про зеркало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EFD83F-CFC7-1863-9D8F-83270BB15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5237"/>
            <a:ext cx="3312368" cy="3589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4FE37FF-B91C-384D-179F-B75093252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79087"/>
            <a:ext cx="3424811" cy="3451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10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9CBF1D5-D354-8072-C9E8-BA4A05041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048672" cy="4281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6012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224</TotalTime>
  <Words>405</Words>
  <Application>Microsoft Office PowerPoint</Application>
  <PresentationFormat>Экран (4:3)</PresentationFormat>
  <Paragraphs>42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Candara</vt:lpstr>
      <vt:lpstr>Symbol</vt:lpstr>
      <vt:lpstr>Times New Roman</vt:lpstr>
      <vt:lpstr>Волна</vt:lpstr>
      <vt:lpstr>Педагогический проект</vt:lpstr>
      <vt:lpstr>«Удивительный мир зеркал» </vt:lpstr>
      <vt:lpstr>Актуальность</vt:lpstr>
      <vt:lpstr>Проектная деятельность</vt:lpstr>
      <vt:lpstr>Цель проекта</vt:lpstr>
      <vt:lpstr>Задачи проекта</vt:lpstr>
      <vt:lpstr>I этап Подготовка</vt:lpstr>
      <vt:lpstr>II этап Беседа, загадки про зеркало</vt:lpstr>
      <vt:lpstr>Просмотр презентации</vt:lpstr>
      <vt:lpstr>Опыт №1. Отражение в воде</vt:lpstr>
      <vt:lpstr>Опыт №2. Многократное отражение</vt:lpstr>
      <vt:lpstr>Опыт №3. Вы умеете видеть спиной?</vt:lpstr>
      <vt:lpstr>Опыт №3. Вы умеете видеть спиной?</vt:lpstr>
      <vt:lpstr>Опыт №4. Целое из половинки</vt:lpstr>
      <vt:lpstr>Опыт №4. Целое из половинки</vt:lpstr>
      <vt:lpstr>Опыт №5. Солнечные зайчики</vt:lpstr>
      <vt:lpstr>Опыт №5. Солнечные зайчики</vt:lpstr>
      <vt:lpstr>Опыт №6. Зеркальное письмо</vt:lpstr>
      <vt:lpstr>Опыт №6. Зеркальное письмо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</dc:title>
  <dc:creator>ПК</dc:creator>
  <cp:lastModifiedBy>Ирина Бердинская</cp:lastModifiedBy>
  <cp:revision>22</cp:revision>
  <dcterms:created xsi:type="dcterms:W3CDTF">2021-03-22T13:17:52Z</dcterms:created>
  <dcterms:modified xsi:type="dcterms:W3CDTF">2023-05-16T14:18:36Z</dcterms:modified>
</cp:coreProperties>
</file>