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8" r:id="rId2"/>
    <p:sldId id="259" r:id="rId3"/>
    <p:sldId id="260" r:id="rId4"/>
    <p:sldId id="299" r:id="rId5"/>
    <p:sldId id="262" r:id="rId6"/>
    <p:sldId id="279" r:id="rId7"/>
    <p:sldId id="283" r:id="rId8"/>
    <p:sldId id="295" r:id="rId9"/>
    <p:sldId id="271" r:id="rId10"/>
    <p:sldId id="287" r:id="rId11"/>
    <p:sldId id="291" r:id="rId12"/>
    <p:sldId id="293" r:id="rId13"/>
    <p:sldId id="296" r:id="rId14"/>
    <p:sldId id="297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44" autoAdjust="0"/>
  </p:normalViewPr>
  <p:slideViewPr>
    <p:cSldViewPr snapToGrid="0">
      <p:cViewPr varScale="1">
        <p:scale>
          <a:sx n="60" d="100"/>
          <a:sy n="60" d="100"/>
        </p:scale>
        <p:origin x="-10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C24BF-CDF0-4791-9906-55605ED7A63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01F13-2154-492D-9EEA-5A6A4F513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4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1F13-2154-492D-9EEA-5A6A4F5139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2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1F13-2154-492D-9EEA-5A6A4F51393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1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1F13-2154-492D-9EEA-5A6A4F51393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1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1F13-2154-492D-9EEA-5A6A4F51393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8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1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3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81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84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5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1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8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1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9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3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1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4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1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6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8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1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16F56C-629A-424E-99ED-2B75AAA0F3DB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0652-D6CD-4F9C-8706-121B0045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89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930" y="1119143"/>
            <a:ext cx="11313762" cy="459973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/>
              <a:t>Этот загадочный космос».</a:t>
            </a:r>
            <a:r>
              <a:rPr lang="ru-RU" sz="4400" dirty="0"/>
              <a:t> </a:t>
            </a: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Составила: Акатьева Л.П.</a:t>
            </a:r>
            <a:b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2023год</a:t>
            </a:r>
            <a:r>
              <a:rPr lang="ru-RU" sz="4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4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pPr algn="ctr"/>
            <a:r>
              <a:rPr lang="ru-RU" sz="3200" dirty="0" smtClean="0"/>
              <a:t>Игры  «Дом для инопланетян»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4852">
            <a:off x="882917" y="3335406"/>
            <a:ext cx="3438328" cy="2985742"/>
          </a:xfr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129">
            <a:off x="8284040" y="3599924"/>
            <a:ext cx="2922666" cy="26880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29" y="1219200"/>
            <a:ext cx="4105479" cy="31550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19200"/>
            <a:ext cx="2462365" cy="18404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48" y="835959"/>
            <a:ext cx="2885451" cy="24961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0505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710" y="223039"/>
            <a:ext cx="8277919" cy="881141"/>
          </a:xfrm>
        </p:spPr>
        <p:txBody>
          <a:bodyPr/>
          <a:lstStyle/>
          <a:p>
            <a:pPr algn="ctr"/>
            <a:r>
              <a:rPr lang="ru-RU" dirty="0" smtClean="0"/>
              <a:t>Рисунок «космонавты»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2" y="1104180"/>
            <a:ext cx="9965410" cy="54824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696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351" y="310551"/>
            <a:ext cx="7884543" cy="724619"/>
          </a:xfrm>
        </p:spPr>
        <p:txBody>
          <a:bodyPr/>
          <a:lstStyle/>
          <a:p>
            <a:pPr algn="ctr"/>
            <a:r>
              <a:rPr lang="ru-RU" dirty="0" smtClean="0"/>
              <a:t>Рисунок «Полёт в космос»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9" y="1314140"/>
            <a:ext cx="9506748" cy="49013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9952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535" y="266737"/>
            <a:ext cx="8714865" cy="833641"/>
          </a:xfrm>
        </p:spPr>
        <p:txBody>
          <a:bodyPr/>
          <a:lstStyle/>
          <a:p>
            <a:pPr algn="ctr"/>
            <a:r>
              <a:rPr lang="ru-RU" dirty="0"/>
              <a:t>Заключительный </a:t>
            </a:r>
            <a:r>
              <a:rPr lang="ru-RU" dirty="0" smtClean="0"/>
              <a:t>этап</a:t>
            </a:r>
            <a:br>
              <a:rPr lang="ru-RU" dirty="0" smtClean="0"/>
            </a:br>
            <a:r>
              <a:rPr lang="ru-RU" dirty="0" smtClean="0"/>
              <a:t>выставка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r="23866"/>
          <a:stretch/>
        </p:blipFill>
        <p:spPr>
          <a:xfrm>
            <a:off x="1185651" y="1844497"/>
            <a:ext cx="9298417" cy="45408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7033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837" y="359726"/>
            <a:ext cx="8237532" cy="1159108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Музыкальное-развлечение путешествие в космос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3" y="1239863"/>
            <a:ext cx="4394234" cy="52074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r="11809"/>
          <a:stretch/>
        </p:blipFill>
        <p:spPr>
          <a:xfrm rot="5400000">
            <a:off x="3788971" y="2034595"/>
            <a:ext cx="5129939" cy="361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08" y="1278607"/>
            <a:ext cx="3902185" cy="512994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0799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855" y="364826"/>
            <a:ext cx="6957563" cy="1308699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Спасибо за внимание</a:t>
            </a:r>
            <a:br>
              <a:rPr lang="ru-RU" dirty="0" smtClean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2047695"/>
            <a:ext cx="64008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768" y="1667658"/>
            <a:ext cx="10577015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/>
              <a:t>обучающий, исследовательский, игровой.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времени проведения: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краткосрочный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(1неделя)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проектной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родители, дети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212725"/>
            <a:ext cx="9391650" cy="161607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Актуальность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332854"/>
            <a:ext cx="9982200" cy="3848746"/>
          </a:xfrm>
        </p:spPr>
        <p:txBody>
          <a:bodyPr>
            <a:normAutofit lnSpcReduction="10000"/>
          </a:bodyPr>
          <a:lstStyle/>
          <a:p>
            <a:pPr lvl="7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направлен на обогащение познавательно-эстетической компетентности старших дошкольников, поможет систематизировать полученные знания и применять их в различных видах деятельности, сформировать конструктивные навыки.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313" y="263473"/>
            <a:ext cx="7160217" cy="7129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443" y="1565331"/>
            <a:ext cx="10802319" cy="2554545"/>
          </a:xfrm>
          <a:prstGeom prst="rect">
            <a:avLst/>
          </a:prstGeom>
          <a:effectLst>
            <a:softEdge rad="127000"/>
          </a:effectLst>
        </p:spPr>
        <p:txBody>
          <a:bodyPr wrap="square">
            <a:spAutoFit/>
          </a:bodyPr>
          <a:lstStyle/>
          <a:p>
            <a:pPr marL="4114800" lvl="8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космическом пространстве, Формирование у детей подготовительного дошкольного возраста представлений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и освоение космоса людьми.</a:t>
            </a:r>
          </a:p>
        </p:txBody>
      </p:sp>
    </p:spTree>
    <p:extLst>
      <p:ext uri="{BB962C8B-B14F-4D97-AF65-F5344CB8AC3E}">
        <p14:creationId xmlns:p14="http://schemas.microsoft.com/office/powerpoint/2010/main" val="306723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6" y="327546"/>
            <a:ext cx="8966580" cy="66874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223" y="996287"/>
            <a:ext cx="10515600" cy="4892368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знания детей о многообразии космоса, о космонавтах, космических летательных космонавтах.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воображение, фантазию, умение импровизировать.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патриотические качества, гордость за людей данной профессии, к своей Родине;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совместной деятельности.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490" y="266700"/>
            <a:ext cx="10046360" cy="8191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90" y="1085850"/>
            <a:ext cx="10046360" cy="520646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685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988"/>
            <a:ext cx="10515600" cy="930275"/>
          </a:xfrm>
        </p:spPr>
        <p:txBody>
          <a:bodyPr/>
          <a:lstStyle/>
          <a:p>
            <a:pPr algn="ctr"/>
            <a:r>
              <a:rPr lang="ru-RU" dirty="0" smtClean="0"/>
              <a:t>Подготовительный этап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3306" y="-1622444"/>
            <a:ext cx="6858000" cy="107388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373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176" y="233802"/>
            <a:ext cx="9404723" cy="715104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2" y="1889478"/>
            <a:ext cx="8126418" cy="42748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8254" y="2254942"/>
            <a:ext cx="5899884" cy="291869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3616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15163" y="190500"/>
            <a:ext cx="10507639" cy="10079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Основной этап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2" y="983410"/>
            <a:ext cx="11455879" cy="55036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768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37464</TotalTime>
  <Words>142</Words>
  <Application>Microsoft Office PowerPoint</Application>
  <PresentationFormat>Произвольный</PresentationFormat>
  <Paragraphs>29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Проект Тема: «Этот загадочный космос». Составила: Акатьева Л.П.  2023год. </vt:lpstr>
      <vt:lpstr>Презентация PowerPoint</vt:lpstr>
      <vt:lpstr>Актуальность</vt:lpstr>
      <vt:lpstr>ЦЕЛЬ</vt:lpstr>
      <vt:lpstr>Задачи</vt:lpstr>
      <vt:lpstr>Подготовительный этап</vt:lpstr>
      <vt:lpstr>Подготовительный этап</vt:lpstr>
      <vt:lpstr>Работа с родителями</vt:lpstr>
      <vt:lpstr>Основной этап  </vt:lpstr>
      <vt:lpstr>Игры  «Дом для инопланетян»</vt:lpstr>
      <vt:lpstr>Рисунок «космонавты»</vt:lpstr>
      <vt:lpstr>Рисунок «Полёт в космос»</vt:lpstr>
      <vt:lpstr>Заключительный этап выставка работ</vt:lpstr>
      <vt:lpstr>Музыкальное-развлечение путешествие в космос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172115</dc:creator>
  <cp:lastModifiedBy>Ирина</cp:lastModifiedBy>
  <cp:revision>80</cp:revision>
  <dcterms:created xsi:type="dcterms:W3CDTF">2019-11-09T12:12:57Z</dcterms:created>
  <dcterms:modified xsi:type="dcterms:W3CDTF">2023-05-16T06:17:49Z</dcterms:modified>
</cp:coreProperties>
</file>