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84" r:id="rId3"/>
    <p:sldId id="288" r:id="rId4"/>
    <p:sldId id="287" r:id="rId5"/>
    <p:sldId id="296" r:id="rId6"/>
    <p:sldId id="283" r:id="rId7"/>
    <p:sldId id="290" r:id="rId8"/>
    <p:sldId id="292" r:id="rId9"/>
    <p:sldId id="300" r:id="rId10"/>
    <p:sldId id="295" r:id="rId11"/>
    <p:sldId id="297" r:id="rId12"/>
    <p:sldId id="289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936D3-407C-4997-B5EF-42EAE2A5DA2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3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д/с № 5 «Родничок»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с.Сарыг-Сеп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855799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468672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старшей оздоровительной группы.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Докмит Тания Доржуевна.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1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2557" y="260648"/>
            <a:ext cx="5016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-этап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5" y="1124744"/>
            <a:ext cx="5418510" cy="52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0" y="223511"/>
            <a:ext cx="8514580" cy="64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876" y="188640"/>
            <a:ext cx="2540247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Результат.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6" y="1268760"/>
            <a:ext cx="8226548" cy="61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577" y="548680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расширение и обобщение знаний о культурных огородных растениях и цветах, формирование знаний об уходе за растениями, на осознание детьми значимости овощей в жизнедеятельноси человека.  </a:t>
            </a:r>
            <a:r>
              <a:rPr lang="ru-RU" sz="2800" dirty="0"/>
              <a:t> 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187" y="3645024"/>
            <a:ext cx="7412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практический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776864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старшей оздоровительной группы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Воспитатели.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 детей: 5-6 лет.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старшей оздоровительной группы, воспитатель.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967" y="80053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расширить знания дошкольников о том, как ухаживать за растениями в комнатных условиях; формирование у детей интереса к опытнической и исследовательской деятельности по выращиванию культурных растений в комнатных условиях. Воспитание у детей любви к природе. Привлечь к работе проекта как можно больше детей; сделать проект сотворчеством воспитателей, детей и родителей, создание в группе огорода на подоконнике.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представления о работах проводимых в весенний и летний период в саду и огороде.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представление детей о жизни растений.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наблюдать за посадкой и всходами семян.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детей делать выводы на основе наблюдений.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Участвовать в посильной практической деятельности.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растениям.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-Расширять, обогащать, активизировать словарь детей.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взаимодействию семьи и детского сада.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2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476672"/>
            <a:ext cx="5272534" cy="1399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 (подготовительный)</a:t>
            </a: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" y="1149079"/>
            <a:ext cx="7198940" cy="54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5163671" cy="5949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4064" y="0"/>
            <a:ext cx="271587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-этап (основной)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8799"/>
            <a:ext cx="7517719" cy="5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625424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721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751</TotalTime>
  <Words>232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57</cp:revision>
  <dcterms:created xsi:type="dcterms:W3CDTF">2016-06-29T08:07:43Z</dcterms:created>
  <dcterms:modified xsi:type="dcterms:W3CDTF">2023-04-06T07:19:07Z</dcterms:modified>
</cp:coreProperties>
</file>