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96" r:id="rId9"/>
    <p:sldId id="281" r:id="rId10"/>
    <p:sldId id="282" r:id="rId11"/>
    <p:sldId id="262" r:id="rId12"/>
    <p:sldId id="284" r:id="rId13"/>
    <p:sldId id="283" r:id="rId14"/>
    <p:sldId id="285" r:id="rId15"/>
    <p:sldId id="287" r:id="rId16"/>
    <p:sldId id="288" r:id="rId17"/>
    <p:sldId id="290" r:id="rId18"/>
    <p:sldId id="291" r:id="rId19"/>
    <p:sldId id="292" r:id="rId20"/>
    <p:sldId id="293" r:id="rId21"/>
    <p:sldId id="294" r:id="rId22"/>
    <p:sldId id="295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64" autoAdjust="0"/>
  </p:normalViewPr>
  <p:slideViewPr>
    <p:cSldViewPr>
      <p:cViewPr varScale="1">
        <p:scale>
          <a:sx n="73" d="100"/>
          <a:sy n="73" d="100"/>
        </p:scale>
        <p:origin x="118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16E75-787D-45F4-AD3B-6548CAEC4746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A1598-2D6F-4494-8019-891EE6C091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1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A1598-2D6F-4494-8019-891EE6C0919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7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A1598-2D6F-4494-8019-891EE6C0919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06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128792" cy="2952329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chemeClr val="tx2">
                    <a:lumMod val="75000"/>
                  </a:schemeClr>
                </a:solidFill>
              </a:rPr>
              <a:t>МБДОУ </a:t>
            </a:r>
            <a:r>
              <a:rPr lang="ru-RU" sz="3100" dirty="0">
                <a:solidFill>
                  <a:schemeClr val="tx2">
                    <a:lumMod val="75000"/>
                  </a:schemeClr>
                </a:solidFill>
              </a:rPr>
              <a:t>д/с № 5»Родничок» комбинированного вида с.Сарыг-Сеп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Тема: «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4 ноября – День народного единства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589240"/>
            <a:ext cx="5400600" cy="864096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Выполнил: музыкальный руководитель </a:t>
            </a:r>
          </a:p>
          <a:p>
            <a:pPr algn="l"/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Трегубова Виктория Владимировна</a:t>
            </a:r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1651" r="11413" b="26901"/>
          <a:stretch/>
        </p:blipFill>
        <p:spPr>
          <a:xfrm>
            <a:off x="2699792" y="260648"/>
            <a:ext cx="5584294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t="24379" r="10744" b="12052"/>
          <a:stretch/>
        </p:blipFill>
        <p:spPr>
          <a:xfrm>
            <a:off x="4685451" y="3789040"/>
            <a:ext cx="4248472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2" t="21194" r="11615" b="20523"/>
          <a:stretch/>
        </p:blipFill>
        <p:spPr>
          <a:xfrm>
            <a:off x="207863" y="2852936"/>
            <a:ext cx="4477588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2471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III</a:t>
            </a:r>
            <a:r>
              <a:rPr lang="ru-RU" b="1" dirty="0"/>
              <a:t> этап (заключительный)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r="3752"/>
          <a:stretch/>
        </p:blipFill>
        <p:spPr>
          <a:xfrm>
            <a:off x="251520" y="1772816"/>
            <a:ext cx="8652496" cy="4192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75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II </a:t>
            </a:r>
            <a:r>
              <a:rPr lang="ru-RU" b="1" dirty="0" smtClean="0"/>
              <a:t>младшая группа </a:t>
            </a:r>
            <a:br>
              <a:rPr lang="ru-RU" b="1" dirty="0" smtClean="0"/>
            </a:br>
            <a:r>
              <a:rPr lang="ru-RU" b="1" dirty="0" smtClean="0"/>
              <a:t> Республика Тыва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5" b="8722"/>
          <a:stretch/>
        </p:blipFill>
        <p:spPr>
          <a:xfrm>
            <a:off x="1043608" y="1772816"/>
            <a:ext cx="7377307" cy="4741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7537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r="18720"/>
          <a:stretch/>
        </p:blipFill>
        <p:spPr>
          <a:xfrm>
            <a:off x="611560" y="836712"/>
            <a:ext cx="8042454" cy="5256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5367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Средняя группа №1  </a:t>
            </a:r>
            <a:br>
              <a:rPr lang="ru-RU" b="1" dirty="0" smtClean="0"/>
            </a:br>
            <a:r>
              <a:rPr lang="ru-RU" b="1" dirty="0" smtClean="0"/>
              <a:t>Республика Дагестан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3"/>
          <a:stretch/>
        </p:blipFill>
        <p:spPr>
          <a:xfrm>
            <a:off x="827584" y="1556792"/>
            <a:ext cx="7715200" cy="5099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264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Дагестанский девичий хоровод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-1339" r="33229" b="1339"/>
          <a:stretch/>
        </p:blipFill>
        <p:spPr>
          <a:xfrm>
            <a:off x="4932040" y="2708920"/>
            <a:ext cx="4032448" cy="3946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25070"/>
          <a:stretch/>
        </p:blipFill>
        <p:spPr>
          <a:xfrm>
            <a:off x="251520" y="1407222"/>
            <a:ext cx="4945288" cy="3556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7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29000"/>
          <a:stretch/>
        </p:blipFill>
        <p:spPr>
          <a:xfrm>
            <a:off x="251520" y="260648"/>
            <a:ext cx="4464496" cy="4533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2" r="22913" b="5321"/>
          <a:stretch/>
        </p:blipFill>
        <p:spPr>
          <a:xfrm>
            <a:off x="4067944" y="2060848"/>
            <a:ext cx="4824536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19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Дагестанская национальная игра</a:t>
            </a:r>
            <a:br>
              <a:rPr lang="ru-RU" b="1" dirty="0" smtClean="0"/>
            </a:br>
            <a:r>
              <a:rPr lang="ru-RU" b="1" dirty="0" smtClean="0"/>
              <a:t>«Подними платочек»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5" r="9439"/>
          <a:stretch/>
        </p:blipFill>
        <p:spPr>
          <a:xfrm>
            <a:off x="1655676" y="1772816"/>
            <a:ext cx="5832648" cy="4143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15738"/>
          <a:stretch/>
        </p:blipFill>
        <p:spPr>
          <a:xfrm>
            <a:off x="1403648" y="1772816"/>
            <a:ext cx="6780259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534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r="20863"/>
          <a:stretch/>
        </p:blipFill>
        <p:spPr>
          <a:xfrm>
            <a:off x="251234" y="260644"/>
            <a:ext cx="5040560" cy="4143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13765" r="16526"/>
          <a:stretch/>
        </p:blipFill>
        <p:spPr>
          <a:xfrm>
            <a:off x="2951820" y="3573016"/>
            <a:ext cx="4725099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5242" r="32675"/>
          <a:stretch/>
        </p:blipFill>
        <p:spPr>
          <a:xfrm>
            <a:off x="5076056" y="576409"/>
            <a:ext cx="3816424" cy="35118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5019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Старшая группа №1 </a:t>
            </a:r>
            <a:br>
              <a:rPr lang="ru-RU" b="1" dirty="0" smtClean="0"/>
            </a:br>
            <a:r>
              <a:rPr lang="ru-RU" b="1" dirty="0" smtClean="0"/>
              <a:t>Республика</a:t>
            </a:r>
            <a:r>
              <a:rPr lang="ru-RU" b="1" dirty="0"/>
              <a:t> Саха</a:t>
            </a:r>
            <a:r>
              <a:rPr lang="ru-RU" b="1" dirty="0" smtClean="0"/>
              <a:t> (</a:t>
            </a:r>
            <a:r>
              <a:rPr lang="ru-RU" b="1" dirty="0"/>
              <a:t>Якутия 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r="47004" b="18718"/>
          <a:stretch/>
        </p:blipFill>
        <p:spPr>
          <a:xfrm>
            <a:off x="457200" y="1628869"/>
            <a:ext cx="3538736" cy="4622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47903" b="30883"/>
          <a:stretch/>
        </p:blipFill>
        <p:spPr>
          <a:xfrm>
            <a:off x="4405827" y="1642872"/>
            <a:ext cx="4248471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305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7200800" cy="5256584"/>
          </a:xfrm>
          <a:noFill/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Актуальность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just">
              <a:buNone/>
            </a:pPr>
            <a:r>
              <a:rPr lang="ru-RU" dirty="0" smtClean="0"/>
              <a:t>           Подрастающее </a:t>
            </a:r>
            <a:r>
              <a:rPr lang="ru-RU" dirty="0"/>
              <a:t>поколение теряет </a:t>
            </a:r>
            <a:r>
              <a:rPr lang="ru-RU" dirty="0" smtClean="0"/>
              <a:t>интерес </a:t>
            </a:r>
            <a:r>
              <a:rPr lang="ru-RU" dirty="0"/>
              <a:t>и уважение к прошлому России. </a:t>
            </a:r>
            <a:r>
              <a:rPr lang="ru-RU" dirty="0" smtClean="0"/>
              <a:t>Чувства </a:t>
            </a:r>
            <a:r>
              <a:rPr lang="ru-RU" dirty="0"/>
              <a:t>патриотизма являются нравственной основой жизнеспособности государства. Всем известно выражение: «Народ, не знающий своего прошлого, не имеет будущего», а современные дети весьма мало осведомлены о прошлом своей страны, своего народа. Следовательно, начинать просвещать детей об историческом прошлом родной страны с дошкольного возраста. Таким образом, патриотическое воспитание сегодня – одно из важнейших направлений воспитательной работы. </a:t>
            </a:r>
            <a:r>
              <a:rPr lang="ru-RU" dirty="0" smtClean="0"/>
              <a:t>Следует учитывать</a:t>
            </a:r>
            <a:r>
              <a:rPr lang="ru-RU" dirty="0"/>
              <a:t>, что патриотическое воспитание дошкольников – это не только воспитание любви к родному дому, семье, детскому саду, к родной природе, культурному достоянию своего народа, своей нации и толерантного отношения к представителям других национальностей, но и воспитание уважительного отношения к родной земле, защитникам Отечества, государственной символике, традициям государства и общественным праздникам. 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0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Якутский танец</a:t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 err="1" smtClean="0"/>
              <a:t>Чэмэлиинэ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2" r="36613"/>
          <a:stretch/>
        </p:blipFill>
        <p:spPr>
          <a:xfrm>
            <a:off x="251520" y="1871600"/>
            <a:ext cx="2808312" cy="4752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r="21909" b="25669"/>
          <a:stretch/>
        </p:blipFill>
        <p:spPr>
          <a:xfrm>
            <a:off x="3275856" y="1871600"/>
            <a:ext cx="5707110" cy="4724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213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r="31888" b="22194"/>
          <a:stretch/>
        </p:blipFill>
        <p:spPr>
          <a:xfrm>
            <a:off x="4644008" y="3500171"/>
            <a:ext cx="4320480" cy="3223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4814" r="27951" b="25669"/>
          <a:stretch/>
        </p:blipFill>
        <p:spPr>
          <a:xfrm>
            <a:off x="2735796" y="2231758"/>
            <a:ext cx="3816424" cy="2880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8291" r="24013" b="23931"/>
          <a:stretch/>
        </p:blipFill>
        <p:spPr>
          <a:xfrm>
            <a:off x="251520" y="188641"/>
            <a:ext cx="396044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8475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Якутская национальная игра</a:t>
            </a:r>
            <a:br>
              <a:rPr lang="ru-RU" b="1" dirty="0" smtClean="0"/>
            </a:br>
            <a:r>
              <a:rPr lang="ru-RU" b="1" dirty="0" smtClean="0"/>
              <a:t>«Попади в цель»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28738" b="10028"/>
          <a:stretch/>
        </p:blipFill>
        <p:spPr>
          <a:xfrm>
            <a:off x="4095392" y="3597060"/>
            <a:ext cx="4831614" cy="30880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814" r="24801"/>
          <a:stretch/>
        </p:blipFill>
        <p:spPr>
          <a:xfrm>
            <a:off x="251520" y="1556792"/>
            <a:ext cx="5051973" cy="3007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121395" y="3244334"/>
            <a:ext cx="90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Якутия </a:t>
            </a:r>
          </a:p>
        </p:txBody>
      </p:sp>
    </p:spTree>
    <p:extLst>
      <p:ext uri="{BB962C8B-B14F-4D97-AF65-F5344CB8AC3E}">
        <p14:creationId xmlns:p14="http://schemas.microsoft.com/office/powerpoint/2010/main" val="3534231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4326"/>
          <a:stretch/>
        </p:blipFill>
        <p:spPr>
          <a:xfrm>
            <a:off x="693912" y="1772816"/>
            <a:ext cx="7992888" cy="414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9664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620688"/>
            <a:ext cx="7200800" cy="550547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1" dirty="0" smtClean="0"/>
              <a:t>Тип проекта: </a:t>
            </a:r>
            <a:r>
              <a:rPr lang="ru-RU" dirty="0" smtClean="0"/>
              <a:t>информационно-творческий, познавательный, коллективный.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Участники проекта: </a:t>
            </a:r>
            <a:r>
              <a:rPr lang="ru-RU" dirty="0"/>
              <a:t>дети </a:t>
            </a:r>
            <a:r>
              <a:rPr lang="en-US" dirty="0"/>
              <a:t>II</a:t>
            </a:r>
            <a:r>
              <a:rPr lang="ru-RU" dirty="0"/>
              <a:t> младшей, средней и </a:t>
            </a:r>
            <a:r>
              <a:rPr lang="ru-RU" dirty="0" smtClean="0"/>
              <a:t>старшей групп, </a:t>
            </a:r>
            <a:r>
              <a:rPr lang="ru-RU" dirty="0"/>
              <a:t>воспитатели, музыкальный </a:t>
            </a:r>
            <a:r>
              <a:rPr lang="ru-RU" dirty="0" smtClean="0"/>
              <a:t>руководитель, родители.</a:t>
            </a:r>
          </a:p>
          <a:p>
            <a:pPr marL="0" indent="0" algn="just">
              <a:buNone/>
            </a:pPr>
            <a:r>
              <a:rPr lang="ru-RU" b="1" dirty="0" smtClean="0"/>
              <a:t>Длительность: </a:t>
            </a:r>
            <a:r>
              <a:rPr lang="ru-RU" dirty="0" smtClean="0"/>
              <a:t>краткосрочный,</a:t>
            </a:r>
            <a:r>
              <a:rPr lang="ru-RU" dirty="0"/>
              <a:t> 18 октября – 3 </a:t>
            </a:r>
            <a:r>
              <a:rPr lang="ru-RU" dirty="0" smtClean="0"/>
              <a:t>ноября 2023 г.</a:t>
            </a:r>
          </a:p>
          <a:p>
            <a:pPr marL="0" indent="0" algn="just">
              <a:buNone/>
            </a:pPr>
            <a:r>
              <a:rPr lang="ru-RU" b="1" dirty="0" smtClean="0"/>
              <a:t>Цель проекта: </a:t>
            </a:r>
            <a:r>
              <a:rPr lang="ru-RU" dirty="0" smtClean="0"/>
              <a:t>формирование </a:t>
            </a:r>
            <a:r>
              <a:rPr lang="ru-RU" dirty="0"/>
              <a:t>у дошкольников представлений о героическом прошлом и настоящем народа России.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71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268760"/>
            <a:ext cx="6768752" cy="4320480"/>
          </a:xfrm>
          <a:solidFill>
            <a:srgbClr val="00B0F0"/>
          </a:solidFill>
        </p:spPr>
        <p:txBody>
          <a:bodyPr>
            <a:normAutofit fontScale="92500" lnSpcReduction="10000"/>
          </a:bodyPr>
          <a:lstStyle/>
          <a:p>
            <a:pPr lvl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Задачи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проекта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систематизировать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представления детей о национальных праздниках; 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продолжать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воспитывать уважение и гордость к русским героям, к своему городу, краю; 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развивать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умения детей в продуктивной и других видах деятельности.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5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</a:t>
            </a:r>
            <a:r>
              <a:rPr lang="ru-RU" b="1" dirty="0"/>
              <a:t> </a:t>
            </a:r>
            <a:r>
              <a:rPr lang="ru-RU" b="1" dirty="0" smtClean="0"/>
              <a:t>этап </a:t>
            </a:r>
            <a:r>
              <a:rPr lang="ru-RU" b="1" dirty="0"/>
              <a:t>(подготовительный)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160" r="1145" b="14504"/>
          <a:stretch/>
        </p:blipFill>
        <p:spPr>
          <a:xfrm>
            <a:off x="3851920" y="3645024"/>
            <a:ext cx="4968552" cy="2877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9" b="8001"/>
          <a:stretch/>
        </p:blipFill>
        <p:spPr>
          <a:xfrm rot="10800000">
            <a:off x="323528" y="1484784"/>
            <a:ext cx="512618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20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II</a:t>
            </a:r>
            <a:r>
              <a:rPr lang="ru-RU" b="1" dirty="0"/>
              <a:t> этап (основной)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t="18309" r="3548"/>
          <a:stretch/>
        </p:blipFill>
        <p:spPr>
          <a:xfrm>
            <a:off x="4211960" y="3356992"/>
            <a:ext cx="4680520" cy="32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/>
          <a:stretch/>
        </p:blipFill>
        <p:spPr>
          <a:xfrm>
            <a:off x="224807" y="1417638"/>
            <a:ext cx="4656547" cy="3071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22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t="24709" r="5046" b="7356"/>
          <a:stretch/>
        </p:blipFill>
        <p:spPr>
          <a:xfrm>
            <a:off x="4139952" y="3216638"/>
            <a:ext cx="4896544" cy="3236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23865" r="20051"/>
          <a:stretch/>
        </p:blipFill>
        <p:spPr>
          <a:xfrm>
            <a:off x="251520" y="260648"/>
            <a:ext cx="4545867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820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283968" cy="3212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320517" cy="3240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2750"/>
          <a:stretch/>
        </p:blipFill>
        <p:spPr>
          <a:xfrm>
            <a:off x="2267744" y="3284984"/>
            <a:ext cx="5221173" cy="33239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7782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27428" r="15716" b="26182"/>
          <a:stretch/>
        </p:blipFill>
        <p:spPr>
          <a:xfrm>
            <a:off x="3223451" y="3501008"/>
            <a:ext cx="5603816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4"/>
          <a:stretch/>
        </p:blipFill>
        <p:spPr>
          <a:xfrm>
            <a:off x="467544" y="404664"/>
            <a:ext cx="5157789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72362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294</Words>
  <Application>Microsoft Office PowerPoint</Application>
  <PresentationFormat>Экран (4:3)</PresentationFormat>
  <Paragraphs>34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МБДОУ д/с № 5»Родничок» комбинированного вида с.Сарыг-Сеп  Тема: «4 ноября – День народного единства»</vt:lpstr>
      <vt:lpstr>Презентация PowerPoint</vt:lpstr>
      <vt:lpstr>Презентация PowerPoint</vt:lpstr>
      <vt:lpstr>Презентация PowerPoint</vt:lpstr>
      <vt:lpstr>I этап (подготовительный) </vt:lpstr>
      <vt:lpstr>II этап (основной)</vt:lpstr>
      <vt:lpstr>Презентация PowerPoint</vt:lpstr>
      <vt:lpstr>Презентация PowerPoint</vt:lpstr>
      <vt:lpstr>Презентация PowerPoint</vt:lpstr>
      <vt:lpstr>Презентация PowerPoint</vt:lpstr>
      <vt:lpstr>III этап (заключительный)</vt:lpstr>
      <vt:lpstr>II младшая группа   Республика Тыва</vt:lpstr>
      <vt:lpstr>Презентация PowerPoint</vt:lpstr>
      <vt:lpstr>Средняя группа №1   Республика Дагестан</vt:lpstr>
      <vt:lpstr>Дагестанский девичий хоровод</vt:lpstr>
      <vt:lpstr>Презентация PowerPoint</vt:lpstr>
      <vt:lpstr>Дагестанская национальная игра «Подними платочек»</vt:lpstr>
      <vt:lpstr>Презентация PowerPoint</vt:lpstr>
      <vt:lpstr>Старшая группа №1  Республика Саха (Якутия )</vt:lpstr>
      <vt:lpstr>Якутский танец «Чэмэлиинэ»</vt:lpstr>
      <vt:lpstr>Презентация PowerPoint</vt:lpstr>
      <vt:lpstr>Якутская национальная игра «Попади в цель»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65</cp:revision>
  <dcterms:created xsi:type="dcterms:W3CDTF">2017-09-25T05:51:55Z</dcterms:created>
  <dcterms:modified xsi:type="dcterms:W3CDTF">2023-12-14T00:06:36Z</dcterms:modified>
</cp:coreProperties>
</file>