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6" r:id="rId8"/>
    <p:sldId id="262" r:id="rId9"/>
    <p:sldId id="278" r:id="rId10"/>
    <p:sldId id="263" r:id="rId11"/>
    <p:sldId id="274" r:id="rId12"/>
    <p:sldId id="275" r:id="rId13"/>
    <p:sldId id="279" r:id="rId14"/>
    <p:sldId id="265" r:id="rId15"/>
    <p:sldId id="266" r:id="rId16"/>
    <p:sldId id="281" r:id="rId17"/>
    <p:sldId id="271" r:id="rId18"/>
    <p:sldId id="272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Краткосрочный проект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«Домашние животные»</a:t>
            </a:r>
          </a:p>
          <a:p>
            <a:pPr marL="0" indent="0" algn="ctr">
              <a:buNone/>
            </a:pPr>
            <a:endParaRPr lang="ru-RU" sz="6600" dirty="0" smtClean="0"/>
          </a:p>
          <a:p>
            <a:pPr marL="0" indent="0" algn="ctr">
              <a:buNone/>
            </a:pPr>
            <a:r>
              <a:rPr lang="ru-RU" dirty="0" smtClean="0"/>
              <a:t>Воспитатель: </a:t>
            </a:r>
            <a:r>
              <a:rPr lang="ru-RU" dirty="0" err="1" smtClean="0"/>
              <a:t>Кундуу</a:t>
            </a:r>
            <a:r>
              <a:rPr lang="ru-RU" dirty="0" smtClean="0"/>
              <a:t> Б.Р</a:t>
            </a:r>
          </a:p>
          <a:p>
            <a:pPr marL="0" indent="0" algn="ctr">
              <a:lnSpc>
                <a:spcPct val="210000"/>
              </a:lnSpc>
              <a:buNone/>
            </a:pPr>
            <a:r>
              <a:rPr lang="ru-RU" sz="1900" dirty="0" smtClean="0"/>
              <a:t>2023-2024 учебный год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88682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Пальчиковая гимнастика «Домашние животные»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17856"/>
            <a:ext cx="3200400" cy="240971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17063"/>
            <a:ext cx="3200400" cy="2409712"/>
          </a:xfrm>
        </p:spPr>
      </p:pic>
    </p:spTree>
    <p:extLst>
      <p:ext uri="{BB962C8B-B14F-4D97-AF65-F5344CB8AC3E}">
        <p14:creationId xmlns:p14="http://schemas.microsoft.com/office/powerpoint/2010/main" val="165284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Настольно-печатная игра «Кто, где живет?»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49" y="2119313"/>
            <a:ext cx="4786064" cy="3603625"/>
          </a:xfrm>
        </p:spPr>
      </p:pic>
    </p:spTree>
    <p:extLst>
      <p:ext uri="{BB962C8B-B14F-4D97-AF65-F5344CB8AC3E}">
        <p14:creationId xmlns:p14="http://schemas.microsoft.com/office/powerpoint/2010/main" val="31493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Строим заборчик для животных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6" y="2120900"/>
            <a:ext cx="2713317" cy="36036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19" y="2119313"/>
            <a:ext cx="2714512" cy="3605212"/>
          </a:xfrm>
        </p:spPr>
      </p:pic>
    </p:spTree>
    <p:extLst>
      <p:ext uri="{BB962C8B-B14F-4D97-AF65-F5344CB8AC3E}">
        <p14:creationId xmlns:p14="http://schemas.microsoft.com/office/powerpoint/2010/main" val="362853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Сенсорная </a:t>
            </a:r>
            <a:r>
              <a:rPr lang="ru-RU" sz="4000" dirty="0" smtClean="0"/>
              <a:t>игра: </a:t>
            </a:r>
            <a:r>
              <a:rPr lang="ru-RU" sz="4000" dirty="0" smtClean="0"/>
              <a:t>«Отгадай, что это за животное» </a:t>
            </a:r>
            <a:br>
              <a:rPr lang="ru-RU" sz="4000" dirty="0" smtClean="0"/>
            </a:br>
            <a:endParaRPr lang="ru-RU" sz="27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2714512" cy="360521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17856"/>
            <a:ext cx="3200400" cy="2409712"/>
          </a:xfrm>
        </p:spPr>
      </p:pic>
    </p:spTree>
    <p:extLst>
      <p:ext uri="{BB962C8B-B14F-4D97-AF65-F5344CB8AC3E}">
        <p14:creationId xmlns:p14="http://schemas.microsoft.com/office/powerpoint/2010/main" val="184444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</a:t>
            </a:r>
            <a:br>
              <a:rPr lang="ru-RU" dirty="0" smtClean="0"/>
            </a:br>
            <a:r>
              <a:rPr lang="ru-RU" dirty="0" smtClean="0"/>
              <a:t>«Мячик для котенка»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6" y="2120900"/>
            <a:ext cx="2713317" cy="360362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17063"/>
            <a:ext cx="3200400" cy="2409712"/>
          </a:xfrm>
        </p:spPr>
      </p:pic>
    </p:spTree>
    <p:extLst>
      <p:ext uri="{BB962C8B-B14F-4D97-AF65-F5344CB8AC3E}">
        <p14:creationId xmlns:p14="http://schemas.microsoft.com/office/powerpoint/2010/main" val="101107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</a:t>
            </a:r>
            <a:br>
              <a:rPr lang="ru-RU" dirty="0" smtClean="0"/>
            </a:br>
            <a:r>
              <a:rPr lang="ru-RU" dirty="0" smtClean="0"/>
              <a:t>«Мячики для котенка»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17063"/>
            <a:ext cx="3200400" cy="240971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17856"/>
            <a:ext cx="3200400" cy="2409712"/>
          </a:xfrm>
        </p:spPr>
      </p:pic>
    </p:spTree>
    <p:extLst>
      <p:ext uri="{BB962C8B-B14F-4D97-AF65-F5344CB8AC3E}">
        <p14:creationId xmlns:p14="http://schemas.microsoft.com/office/powerpoint/2010/main" val="329675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III</a:t>
            </a:r>
            <a:r>
              <a:rPr lang="ru-RU" dirty="0" smtClean="0">
                <a:solidFill>
                  <a:srgbClr val="FFC000"/>
                </a:solidFill>
              </a:rPr>
              <a:t> этап – Заключительный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выставка работ детей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49" y="2119313"/>
            <a:ext cx="4786064" cy="3603625"/>
          </a:xfrm>
        </p:spPr>
      </p:pic>
    </p:spTree>
    <p:extLst>
      <p:ext uri="{BB962C8B-B14F-4D97-AF65-F5344CB8AC3E}">
        <p14:creationId xmlns:p14="http://schemas.microsoft.com/office/powerpoint/2010/main" val="47800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Работа с родителями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Читаем детям дома о животных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351502"/>
            <a:ext cx="3200400" cy="31424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281211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Пасем корову с теленком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2" y="2119313"/>
            <a:ext cx="2702718" cy="3603625"/>
          </a:xfrm>
        </p:spPr>
      </p:pic>
    </p:spTree>
    <p:extLst>
      <p:ext uri="{BB962C8B-B14F-4D97-AF65-F5344CB8AC3E}">
        <p14:creationId xmlns:p14="http://schemas.microsoft.com/office/powerpoint/2010/main" val="98889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14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Тип проекта</a:t>
            </a:r>
            <a:r>
              <a:rPr lang="ru-RU" dirty="0" smtClean="0"/>
              <a:t>: познавательно-творческий.</a:t>
            </a:r>
          </a:p>
          <a:p>
            <a:pPr marL="0" indent="0">
              <a:buNone/>
            </a:pPr>
            <a:r>
              <a:rPr lang="ru-RU" b="1" dirty="0" smtClean="0"/>
              <a:t>Участники проекта: </a:t>
            </a:r>
            <a:r>
              <a:rPr lang="ru-RU" dirty="0" smtClean="0"/>
              <a:t>воспитатель, дети, родители.</a:t>
            </a:r>
          </a:p>
          <a:p>
            <a:pPr marL="0" indent="0">
              <a:buNone/>
            </a:pPr>
            <a:r>
              <a:rPr lang="ru-RU" b="1" dirty="0" smtClean="0"/>
              <a:t>Продолжительность проекта</a:t>
            </a:r>
            <a:r>
              <a:rPr lang="ru-RU" dirty="0" smtClean="0"/>
              <a:t>: 1 неделя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66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А</a:t>
            </a:r>
            <a:r>
              <a:rPr lang="ru-RU" dirty="0" smtClean="0">
                <a:solidFill>
                  <a:schemeClr val="tx2"/>
                </a:solidFill>
              </a:rPr>
              <a:t>ктуальность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В настоящее время не все имеют возможность держать домашних животных в доме. А любовь к животным у детей нужно воспитывать с раннего возраста. Поэтому проект позволяет расширять знания у детей о животных, содержащихся в домашних условиях и о их содержании. Экологическое воспитание формирует поведение и ответственность детей за природу. А животные – это первый источник знаний о природе. На основе представлений о животных, ребенок учится видеть взаимосвязь в природе и соответствующе действовать.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85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24745"/>
            <a:ext cx="6965245" cy="7200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/>
                </a:solidFill>
              </a:rPr>
              <a:t>Цель: </a:t>
            </a:r>
            <a:r>
              <a:rPr lang="ru-RU" sz="3100" dirty="0" smtClean="0"/>
              <a:t>Формировать </a:t>
            </a:r>
            <a:r>
              <a:rPr lang="ru-RU" sz="3100" dirty="0"/>
              <a:t>знания детей о </a:t>
            </a:r>
            <a:r>
              <a:rPr lang="ru-RU" sz="3100" dirty="0" smtClean="0"/>
              <a:t>домашних животных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умения слушать художественные произведения, запоминать небольшие стишки, отгадывать загадки.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у детей интереса к устному народному творчеству, русским народным сказкам о домашних животных.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навыка действовать сообща, умения играть в коллективе;</a:t>
            </a:r>
          </a:p>
          <a:p>
            <a:r>
              <a:rPr lang="ru-RU" dirty="0" smtClean="0"/>
              <a:t>активизирование </a:t>
            </a:r>
            <a:r>
              <a:rPr lang="ru-RU" dirty="0"/>
              <a:t>познавательно-исследовательской деятельности детей, родителей и педагогов;</a:t>
            </a:r>
          </a:p>
          <a:p>
            <a:r>
              <a:rPr lang="ru-RU" dirty="0" smtClean="0"/>
              <a:t>воспитание </a:t>
            </a:r>
            <a:r>
              <a:rPr lang="ru-RU" dirty="0"/>
              <a:t>у детей любознательности и чувства сопереживания к живым существам;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93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 </a:t>
            </a:r>
            <a:r>
              <a:rPr lang="ru-RU" dirty="0" smtClean="0">
                <a:solidFill>
                  <a:srgbClr val="FFC000"/>
                </a:solidFill>
              </a:rPr>
              <a:t>этап - подготовительный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49" y="2119313"/>
            <a:ext cx="4786064" cy="3603625"/>
          </a:xfrm>
        </p:spPr>
      </p:pic>
    </p:spTree>
    <p:extLst>
      <p:ext uri="{BB962C8B-B14F-4D97-AF65-F5344CB8AC3E}">
        <p14:creationId xmlns:p14="http://schemas.microsoft.com/office/powerpoint/2010/main" val="360050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II</a:t>
            </a:r>
            <a:r>
              <a:rPr lang="ru-RU" sz="3200" dirty="0" smtClean="0">
                <a:solidFill>
                  <a:srgbClr val="FFC000"/>
                </a:solidFill>
              </a:rPr>
              <a:t> этап – Практический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Дыхательная </a:t>
            </a:r>
            <a:r>
              <a:rPr lang="ru-RU" sz="3200" dirty="0" smtClean="0"/>
              <a:t>гимнастика «Петух» </a:t>
            </a:r>
            <a:endParaRPr lang="ru-RU" sz="3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17063"/>
            <a:ext cx="3200400" cy="2409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6" y="2120900"/>
            <a:ext cx="2713317" cy="3603625"/>
          </a:xfrm>
        </p:spPr>
      </p:pic>
    </p:spTree>
    <p:extLst>
      <p:ext uri="{BB962C8B-B14F-4D97-AF65-F5344CB8AC3E}">
        <p14:creationId xmlns:p14="http://schemas.microsoft.com/office/powerpoint/2010/main" val="7389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с детьми о домашних животных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49" y="2119313"/>
            <a:ext cx="4786064" cy="3603625"/>
          </a:xfrm>
        </p:spPr>
      </p:pic>
    </p:spTree>
    <p:extLst>
      <p:ext uri="{BB962C8B-B14F-4D97-AF65-F5344CB8AC3E}">
        <p14:creationId xmlns:p14="http://schemas.microsoft.com/office/powerpoint/2010/main" val="290614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3652341" cy="284990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3671391" cy="3066720"/>
          </a:xfrm>
        </p:spPr>
      </p:pic>
    </p:spTree>
    <p:extLst>
      <p:ext uri="{BB962C8B-B14F-4D97-AF65-F5344CB8AC3E}">
        <p14:creationId xmlns:p14="http://schemas.microsoft.com/office/powerpoint/2010/main" val="279694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иллюстраций домашних животных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17856"/>
            <a:ext cx="3200400" cy="240971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19" y="2119313"/>
            <a:ext cx="2714512" cy="3605212"/>
          </a:xfrm>
        </p:spPr>
      </p:pic>
    </p:spTree>
    <p:extLst>
      <p:ext uri="{BB962C8B-B14F-4D97-AF65-F5344CB8AC3E}">
        <p14:creationId xmlns:p14="http://schemas.microsoft.com/office/powerpoint/2010/main" val="1869298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246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Краткосрочный проект</vt:lpstr>
      <vt:lpstr>Презентация PowerPoint</vt:lpstr>
      <vt:lpstr>Актуальность</vt:lpstr>
      <vt:lpstr>Цель: Формировать знания детей о домашних животных </vt:lpstr>
      <vt:lpstr>I этап - подготовительный</vt:lpstr>
      <vt:lpstr>II этап – Практический Дыхательная гимнастика «Петух» </vt:lpstr>
      <vt:lpstr>Беседа с детьми о домашних животных</vt:lpstr>
      <vt:lpstr>Презентация PowerPoint</vt:lpstr>
      <vt:lpstr>Просмотр иллюстраций домашних животных</vt:lpstr>
      <vt:lpstr>Пальчиковая гимнастика «Домашние животные»</vt:lpstr>
      <vt:lpstr>Настольно-печатная игра «Кто, где живет?»</vt:lpstr>
      <vt:lpstr>Строим заборчик для животных</vt:lpstr>
      <vt:lpstr>Сенсорная игра: «Отгадай, что это за животное»  </vt:lpstr>
      <vt:lpstr>Рисование  «Мячик для котенка»</vt:lpstr>
      <vt:lpstr>Аппликация  «Мячики для котенка»</vt:lpstr>
      <vt:lpstr>III этап – Заключительный выставка работ детей</vt:lpstr>
      <vt:lpstr>Работа с родителями Читаем детям дома о животных</vt:lpstr>
      <vt:lpstr>Пасем корову с теленком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</dc:title>
  <dc:creator>Ирина</dc:creator>
  <cp:lastModifiedBy>Пользователь Windows</cp:lastModifiedBy>
  <cp:revision>3</cp:revision>
  <dcterms:modified xsi:type="dcterms:W3CDTF">2023-11-28T06:56:06Z</dcterms:modified>
</cp:coreProperties>
</file>